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Lst>
  <p:notesMasterIdLst>
    <p:notesMasterId r:id="rId30"/>
  </p:notesMasterIdLst>
  <p:sldIdLst>
    <p:sldId id="256" r:id="rId3"/>
    <p:sldId id="258" r:id="rId4"/>
    <p:sldId id="260" r:id="rId5"/>
    <p:sldId id="259" r:id="rId6"/>
    <p:sldId id="266" r:id="rId7"/>
    <p:sldId id="265" r:id="rId8"/>
    <p:sldId id="271" r:id="rId9"/>
    <p:sldId id="261" r:id="rId10"/>
    <p:sldId id="311" r:id="rId11"/>
    <p:sldId id="268" r:id="rId12"/>
    <p:sldId id="278" r:id="rId13"/>
    <p:sldId id="263" r:id="rId14"/>
    <p:sldId id="282" r:id="rId15"/>
    <p:sldId id="276" r:id="rId16"/>
    <p:sldId id="280" r:id="rId17"/>
    <p:sldId id="284" r:id="rId18"/>
    <p:sldId id="281" r:id="rId19"/>
    <p:sldId id="285" r:id="rId20"/>
    <p:sldId id="277" r:id="rId21"/>
    <p:sldId id="312" r:id="rId22"/>
    <p:sldId id="286" r:id="rId23"/>
    <p:sldId id="295" r:id="rId24"/>
    <p:sldId id="304" r:id="rId25"/>
    <p:sldId id="305" r:id="rId26"/>
    <p:sldId id="306" r:id="rId27"/>
    <p:sldId id="307" r:id="rId28"/>
    <p:sldId id="309" r:id="rId29"/>
  </p:sldIdLst>
  <p:sldSz cx="9144000" cy="5143500" type="screen16x9"/>
  <p:notesSz cx="6858000" cy="9144000"/>
  <p:embeddedFontLst>
    <p:embeddedFont>
      <p:font typeface="Bahnschrift SemiBold" panose="020B0502040204020203" pitchFamily="34" charset="0"/>
      <p:bold r:id="rId31"/>
    </p:embeddedFont>
    <p:embeddedFont>
      <p:font typeface="Bebas Neue" panose="020B0606020202050201" pitchFamily="34" charset="0"/>
      <p:regular r:id="rId32"/>
    </p:embeddedFont>
    <p:embeddedFont>
      <p:font typeface="Nunito" pitchFamily="2" charset="0"/>
      <p:regular r:id="rId33"/>
      <p:bold r:id="rId34"/>
      <p:italic r:id="rId35"/>
      <p:boldItalic r:id="rId36"/>
    </p:embeddedFont>
    <p:embeddedFont>
      <p:font typeface="Proxima Nova" panose="020B0604020202020204" charset="0"/>
      <p:regular r:id="rId37"/>
      <p:bold r:id="rId38"/>
      <p:italic r:id="rId39"/>
      <p:boldItalic r:id="rId40"/>
    </p:embeddedFont>
    <p:embeddedFont>
      <p:font typeface="Raleway" pitchFamily="2" charset="0"/>
      <p:regular r:id="rId41"/>
      <p:bold r:id="rId42"/>
      <p:italic r:id="rId43"/>
      <p:boldItalic r:id="rId44"/>
    </p:embeddedFont>
    <p:embeddedFont>
      <p:font typeface="Raleway Medium"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79E4"/>
    <a:srgbClr val="E7E7E7"/>
    <a:srgbClr val="191919"/>
    <a:srgbClr val="5C64B8"/>
    <a:srgbClr val="7379B0"/>
    <a:srgbClr val="5F7497"/>
    <a:srgbClr val="5C64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D4F6B3-147C-414D-BA0A-A9EF68AF7E1B}">
  <a:tblStyle styleId="{55D4F6B3-147C-414D-BA0A-A9EF68AF7E1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p:scale>
          <a:sx n="86" d="100"/>
          <a:sy n="86" d="100"/>
        </p:scale>
        <p:origin x="1354" y="4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0a2de12baf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0a2de12baf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10b68f5f6c9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10b68f5f6c9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0a2de12baf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0a2de12baf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10b68f5f6c9_0_9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10b68f5f6c9_0_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10b68f5f6c9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10b68f5f6c9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10b68f5f6c9_0_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10b68f5f6c9_0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10b68f5f6c9_0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10b68f5f6c9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0b68f5f6c9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0b68f5f6c9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10b68f5f6c9_0_1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10b68f5f6c9_0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10b68f5f6c9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10b68f5f6c9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0a2de12ba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0a2de12ba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0a18aa2564_0_23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0a18aa2564_0_23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001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10b68f5f6c9_0_1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10b68f5f6c9_0_1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0"/>
        <p:cNvGrpSpPr/>
        <p:nvPr/>
      </p:nvGrpSpPr>
      <p:grpSpPr>
        <a:xfrm>
          <a:off x="0" y="0"/>
          <a:ext cx="0" cy="0"/>
          <a:chOff x="0" y="0"/>
          <a:chExt cx="0" cy="0"/>
        </a:xfrm>
      </p:grpSpPr>
      <p:sp>
        <p:nvSpPr>
          <p:cNvPr id="1791" name="Google Shape;1791;g10a18aa2564_0_117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2" name="Google Shape;1792;g10a18aa2564_0_117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9"/>
        <p:cNvGrpSpPr/>
        <p:nvPr/>
      </p:nvGrpSpPr>
      <p:grpSpPr>
        <a:xfrm>
          <a:off x="0" y="0"/>
          <a:ext cx="0" cy="0"/>
          <a:chOff x="0" y="0"/>
          <a:chExt cx="0" cy="0"/>
        </a:xfrm>
      </p:grpSpPr>
      <p:sp>
        <p:nvSpPr>
          <p:cNvPr id="10330" name="Google Shape;10330;g10a18aa2564_0_203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1" name="Google Shape;10331;g10a18aa2564_0_20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1"/>
        <p:cNvGrpSpPr/>
        <p:nvPr/>
      </p:nvGrpSpPr>
      <p:grpSpPr>
        <a:xfrm>
          <a:off x="0" y="0"/>
          <a:ext cx="0" cy="0"/>
          <a:chOff x="0" y="0"/>
          <a:chExt cx="0" cy="0"/>
        </a:xfrm>
      </p:grpSpPr>
      <p:sp>
        <p:nvSpPr>
          <p:cNvPr id="10622" name="Google Shape;10622;g10a18aa2564_0_206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3" name="Google Shape;10623;g10a18aa2564_0_206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0"/>
        <p:cNvGrpSpPr/>
        <p:nvPr/>
      </p:nvGrpSpPr>
      <p:grpSpPr>
        <a:xfrm>
          <a:off x="0" y="0"/>
          <a:ext cx="0" cy="0"/>
          <a:chOff x="0" y="0"/>
          <a:chExt cx="0" cy="0"/>
        </a:xfrm>
      </p:grpSpPr>
      <p:sp>
        <p:nvSpPr>
          <p:cNvPr id="10981" name="Google Shape;10981;g10a18aa2564_0_209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82" name="Google Shape;10982;g10a18aa2564_0_209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7"/>
        <p:cNvGrpSpPr/>
        <p:nvPr/>
      </p:nvGrpSpPr>
      <p:grpSpPr>
        <a:xfrm>
          <a:off x="0" y="0"/>
          <a:ext cx="0" cy="0"/>
          <a:chOff x="0" y="0"/>
          <a:chExt cx="0" cy="0"/>
        </a:xfrm>
      </p:grpSpPr>
      <p:sp>
        <p:nvSpPr>
          <p:cNvPr id="11398" name="Google Shape;11398;g10a18aa2564_0_21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9" name="Google Shape;11399;g10a18aa2564_0_21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5"/>
        <p:cNvGrpSpPr/>
        <p:nvPr/>
      </p:nvGrpSpPr>
      <p:grpSpPr>
        <a:xfrm>
          <a:off x="0" y="0"/>
          <a:ext cx="0" cy="0"/>
          <a:chOff x="0" y="0"/>
          <a:chExt cx="0" cy="0"/>
        </a:xfrm>
      </p:grpSpPr>
      <p:sp>
        <p:nvSpPr>
          <p:cNvPr id="11926" name="Google Shape;11926;g10a18aa2564_0_219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27" name="Google Shape;11927;g10a18aa2564_0_21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0a2de12baf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0a2de12baf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0a18aa2564_0_23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0a18aa2564_0_23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0a73ee225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0a73ee225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0a2de12baf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0a2de12baf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0b68f5f6c9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0b68f5f6c9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0a18aa2564_0_23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0a18aa2564_0_23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0a2de12b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0a2de12b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8770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p:nvPr/>
        </p:nvSpPr>
        <p:spPr>
          <a:xfrm>
            <a:off x="11400" y="0"/>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0" name="Google Shape;10;p2"/>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1" name="Google Shape;11;p2"/>
          <p:cNvSpPr txBox="1"/>
          <p:nvPr/>
        </p:nvSpPr>
        <p:spPr>
          <a:xfrm>
            <a:off x="22675" y="3985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2" name="Google Shape;12;p2"/>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 name="Google Shape;13;p2"/>
          <p:cNvSpPr/>
          <p:nvPr/>
        </p:nvSpPr>
        <p:spPr>
          <a:xfrm>
            <a:off x="708150" y="535050"/>
            <a:ext cx="7720800" cy="40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3356550" y="1165860"/>
            <a:ext cx="4412100" cy="18759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6000">
                <a:solidFill>
                  <a:schemeClr val="accent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5" name="Google Shape;15;p2"/>
          <p:cNvSpPr txBox="1">
            <a:spLocks noGrp="1"/>
          </p:cNvSpPr>
          <p:nvPr>
            <p:ph type="subTitle" idx="1"/>
          </p:nvPr>
        </p:nvSpPr>
        <p:spPr>
          <a:xfrm>
            <a:off x="3356550" y="3041885"/>
            <a:ext cx="44121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3100" b="1">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6" name="Google Shape;16;p2"/>
          <p:cNvSpPr txBox="1">
            <a:spLocks noGrp="1"/>
          </p:cNvSpPr>
          <p:nvPr>
            <p:ph type="subTitle" idx="2"/>
          </p:nvPr>
        </p:nvSpPr>
        <p:spPr>
          <a:xfrm>
            <a:off x="3356550" y="3840335"/>
            <a:ext cx="4412100" cy="40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3">
    <p:bg>
      <p:bgPr>
        <a:solidFill>
          <a:schemeClr val="accent1"/>
        </a:solidFill>
        <a:effectLst/>
      </p:bgPr>
    </p:bg>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1039150" y="2190975"/>
            <a:ext cx="5106000" cy="1465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9" name="Google Shape;99;p15"/>
          <p:cNvSpPr txBox="1">
            <a:spLocks noGrp="1"/>
          </p:cNvSpPr>
          <p:nvPr>
            <p:ph type="title" idx="2" hasCustomPrompt="1"/>
          </p:nvPr>
        </p:nvSpPr>
        <p:spPr>
          <a:xfrm>
            <a:off x="1039142" y="1349167"/>
            <a:ext cx="18828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0" name="Google Shape;100;p15"/>
          <p:cNvSpPr txBox="1">
            <a:spLocks noGrp="1"/>
          </p:cNvSpPr>
          <p:nvPr>
            <p:ph type="subTitle" idx="1"/>
          </p:nvPr>
        </p:nvSpPr>
        <p:spPr>
          <a:xfrm>
            <a:off x="1039150" y="3685050"/>
            <a:ext cx="51060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15"/>
          <p:cNvSpPr txBox="1"/>
          <p:nvPr/>
        </p:nvSpPr>
        <p:spPr>
          <a:xfrm rot="5400000">
            <a:off x="7451475" y="309900"/>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3_1">
    <p:bg>
      <p:bgPr>
        <a:solidFill>
          <a:schemeClr val="accent1"/>
        </a:solidFill>
        <a:effectLst/>
      </p:bgPr>
    </p:bg>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2739225" y="2190975"/>
            <a:ext cx="4944900" cy="1465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4" name="Google Shape;104;p16"/>
          <p:cNvSpPr txBox="1">
            <a:spLocks noGrp="1"/>
          </p:cNvSpPr>
          <p:nvPr>
            <p:ph type="title" idx="2" hasCustomPrompt="1"/>
          </p:nvPr>
        </p:nvSpPr>
        <p:spPr>
          <a:xfrm>
            <a:off x="2736775" y="1349167"/>
            <a:ext cx="18828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6"/>
          <p:cNvSpPr txBox="1">
            <a:spLocks noGrp="1"/>
          </p:cNvSpPr>
          <p:nvPr>
            <p:ph type="subTitle" idx="1"/>
          </p:nvPr>
        </p:nvSpPr>
        <p:spPr>
          <a:xfrm>
            <a:off x="2531017" y="3685058"/>
            <a:ext cx="5350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16"/>
          <p:cNvSpPr txBox="1"/>
          <p:nvPr/>
        </p:nvSpPr>
        <p:spPr>
          <a:xfrm>
            <a:off x="3601658" y="-576585"/>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cxnSp>
        <p:nvCxnSpPr>
          <p:cNvPr id="107" name="Google Shape;107;p16"/>
          <p:cNvCxnSpPr/>
          <p:nvPr/>
        </p:nvCxnSpPr>
        <p:spPr>
          <a:xfrm rot="10800000">
            <a:off x="524900" y="-25"/>
            <a:ext cx="0" cy="36336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CUSTOM_5">
    <p:bg>
      <p:bgPr>
        <a:solidFill>
          <a:schemeClr val="accent1"/>
        </a:solidFill>
        <a:effectLst/>
      </p:bgPr>
    </p:bg>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2303742" y="2190967"/>
            <a:ext cx="49449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0" name="Google Shape;110;p17"/>
          <p:cNvSpPr txBox="1">
            <a:spLocks noGrp="1"/>
          </p:cNvSpPr>
          <p:nvPr>
            <p:ph type="title" idx="2" hasCustomPrompt="1"/>
          </p:nvPr>
        </p:nvSpPr>
        <p:spPr>
          <a:xfrm>
            <a:off x="5365842" y="1349167"/>
            <a:ext cx="18828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1" name="Google Shape;111;p17"/>
          <p:cNvSpPr txBox="1">
            <a:spLocks noGrp="1"/>
          </p:cNvSpPr>
          <p:nvPr>
            <p:ph type="subTitle" idx="1"/>
          </p:nvPr>
        </p:nvSpPr>
        <p:spPr>
          <a:xfrm>
            <a:off x="1897842" y="3055967"/>
            <a:ext cx="5350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17"/>
          <p:cNvSpPr txBox="1"/>
          <p:nvPr/>
        </p:nvSpPr>
        <p:spPr>
          <a:xfrm rot="5400000">
            <a:off x="-433600" y="233700"/>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4">
  <p:cSld name="CUSTOM_6">
    <p:bg>
      <p:bgPr>
        <a:solidFill>
          <a:schemeClr val="accent1"/>
        </a:solidFill>
        <a:effectLst/>
      </p:bgPr>
    </p:bg>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3172850" y="2190967"/>
            <a:ext cx="4944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5" name="Google Shape;115;p18"/>
          <p:cNvSpPr txBox="1">
            <a:spLocks noGrp="1"/>
          </p:cNvSpPr>
          <p:nvPr>
            <p:ph type="title" idx="2" hasCustomPrompt="1"/>
          </p:nvPr>
        </p:nvSpPr>
        <p:spPr>
          <a:xfrm>
            <a:off x="4705742" y="1349167"/>
            <a:ext cx="1882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6" name="Google Shape;116;p18"/>
          <p:cNvSpPr txBox="1">
            <a:spLocks noGrp="1"/>
          </p:cNvSpPr>
          <p:nvPr>
            <p:ph type="subTitle" idx="1"/>
          </p:nvPr>
        </p:nvSpPr>
        <p:spPr>
          <a:xfrm>
            <a:off x="2964642" y="3055967"/>
            <a:ext cx="5350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8"/>
          <p:cNvSpPr txBox="1"/>
          <p:nvPr/>
        </p:nvSpPr>
        <p:spPr>
          <a:xfrm>
            <a:off x="150900" y="4344717"/>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5">
  <p:cSld name="CUSTOM_7">
    <p:bg>
      <p:bgPr>
        <a:solidFill>
          <a:schemeClr val="accent1"/>
        </a:solidFill>
        <a:effectLst/>
      </p:bgPr>
    </p:bg>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0" name="Google Shape;120;p19"/>
          <p:cNvSpPr txBox="1">
            <a:spLocks noGrp="1"/>
          </p:cNvSpPr>
          <p:nvPr>
            <p:ph type="title" idx="2" hasCustomPrompt="1"/>
          </p:nvPr>
        </p:nvSpPr>
        <p:spPr>
          <a:xfrm>
            <a:off x="3638942" y="1349167"/>
            <a:ext cx="1882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1" name="Google Shape;121;p19"/>
          <p:cNvSpPr txBox="1">
            <a:spLocks noGrp="1"/>
          </p:cNvSpPr>
          <p:nvPr>
            <p:ph type="subTitle" idx="1"/>
          </p:nvPr>
        </p:nvSpPr>
        <p:spPr>
          <a:xfrm>
            <a:off x="1897842" y="3055967"/>
            <a:ext cx="5350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9"/>
          <p:cNvSpPr txBox="1"/>
          <p:nvPr/>
        </p:nvSpPr>
        <p:spPr>
          <a:xfrm rot="5400000">
            <a:off x="-433600" y="233700"/>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grpSp>
        <p:nvGrpSpPr>
          <p:cNvPr id="123" name="Google Shape;123;p19"/>
          <p:cNvGrpSpPr/>
          <p:nvPr/>
        </p:nvGrpSpPr>
        <p:grpSpPr>
          <a:xfrm>
            <a:off x="4194039" y="4514332"/>
            <a:ext cx="772605" cy="196301"/>
            <a:chOff x="2641350" y="846250"/>
            <a:chExt cx="413600" cy="105075"/>
          </a:xfrm>
        </p:grpSpPr>
        <p:sp>
          <p:nvSpPr>
            <p:cNvPr id="124" name="Google Shape;124;p19"/>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ly title 2">
  <p:cSld name="CUSTOM_2_1">
    <p:bg>
      <p:bgPr>
        <a:solidFill>
          <a:schemeClr val="dk1"/>
        </a:solidFill>
        <a:effectLst/>
      </p:bgPr>
    </p:bg>
    <p:spTree>
      <p:nvGrpSpPr>
        <p:cNvPr id="1" name="Shape 135"/>
        <p:cNvGrpSpPr/>
        <p:nvPr/>
      </p:nvGrpSpPr>
      <p:grpSpPr>
        <a:xfrm>
          <a:off x="0" y="0"/>
          <a:ext cx="0" cy="0"/>
          <a:chOff x="0" y="0"/>
          <a:chExt cx="0" cy="0"/>
        </a:xfrm>
      </p:grpSpPr>
      <p:sp>
        <p:nvSpPr>
          <p:cNvPr id="136" name="Google Shape;136;p21"/>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7" name="Google Shape;137;p21"/>
          <p:cNvSpPr txBox="1"/>
          <p:nvPr/>
        </p:nvSpPr>
        <p:spPr>
          <a:xfrm>
            <a:off x="22675" y="3985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8" name="Google Shape;138;p21"/>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9" name="Google Shape;139;p2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 name="Google Shape;140;p21"/>
          <p:cNvSpPr/>
          <p:nvPr/>
        </p:nvSpPr>
        <p:spPr>
          <a:xfrm>
            <a:off x="712400" y="1168200"/>
            <a:ext cx="77166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21"/>
          <p:cNvGrpSpPr/>
          <p:nvPr/>
        </p:nvGrpSpPr>
        <p:grpSpPr>
          <a:xfrm rot="10800000">
            <a:off x="-466752" y="434375"/>
            <a:ext cx="2159530" cy="548628"/>
            <a:chOff x="2641350" y="846250"/>
            <a:chExt cx="413600" cy="105075"/>
          </a:xfrm>
        </p:grpSpPr>
        <p:sp>
          <p:nvSpPr>
            <p:cNvPr id="142" name="Google Shape;142;p21"/>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dk1"/>
        </a:solidFill>
        <a:effectLst/>
      </p:bgPr>
    </p:bg>
    <p:spTree>
      <p:nvGrpSpPr>
        <p:cNvPr id="1" name="Shape 157"/>
        <p:cNvGrpSpPr/>
        <p:nvPr/>
      </p:nvGrpSpPr>
      <p:grpSpPr>
        <a:xfrm>
          <a:off x="0" y="0"/>
          <a:ext cx="0" cy="0"/>
          <a:chOff x="0" y="0"/>
          <a:chExt cx="0" cy="0"/>
        </a:xfrm>
      </p:grpSpPr>
      <p:sp>
        <p:nvSpPr>
          <p:cNvPr id="158" name="Google Shape;158;p24"/>
          <p:cNvSpPr txBox="1"/>
          <p:nvPr/>
        </p:nvSpPr>
        <p:spPr>
          <a:xfrm rot="5400000">
            <a:off x="-1536625" y="2730450"/>
            <a:ext cx="36825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/(AI)/(AI)/</a:t>
            </a:r>
            <a:endParaRPr/>
          </a:p>
        </p:txBody>
      </p:sp>
      <p:sp>
        <p:nvSpPr>
          <p:cNvPr id="159" name="Google Shape;159;p24"/>
          <p:cNvSpPr txBox="1"/>
          <p:nvPr/>
        </p:nvSpPr>
        <p:spPr>
          <a:xfrm>
            <a:off x="7751741" y="0"/>
            <a:ext cx="2370600" cy="514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60" name="Google Shape;160;p24"/>
          <p:cNvSpPr txBox="1">
            <a:spLocks noGrp="1"/>
          </p:cNvSpPr>
          <p:nvPr>
            <p:ph type="subTitle" idx="1"/>
          </p:nvPr>
        </p:nvSpPr>
        <p:spPr>
          <a:xfrm>
            <a:off x="1181425" y="2857791"/>
            <a:ext cx="2752200" cy="53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2"/>
                </a:solidFill>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61" name="Google Shape;161;p24"/>
          <p:cNvSpPr txBox="1">
            <a:spLocks noGrp="1"/>
          </p:cNvSpPr>
          <p:nvPr>
            <p:ph type="subTitle" idx="2"/>
          </p:nvPr>
        </p:nvSpPr>
        <p:spPr>
          <a:xfrm>
            <a:off x="5220425" y="2857791"/>
            <a:ext cx="2752200" cy="53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2"/>
                </a:solidFill>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62" name="Google Shape;162;p24"/>
          <p:cNvSpPr txBox="1">
            <a:spLocks noGrp="1"/>
          </p:cNvSpPr>
          <p:nvPr>
            <p:ph type="subTitle" idx="3"/>
          </p:nvPr>
        </p:nvSpPr>
        <p:spPr>
          <a:xfrm>
            <a:off x="1181425" y="3397034"/>
            <a:ext cx="2752200" cy="99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4"/>
          <p:cNvSpPr txBox="1">
            <a:spLocks noGrp="1"/>
          </p:cNvSpPr>
          <p:nvPr>
            <p:ph type="subTitle" idx="4"/>
          </p:nvPr>
        </p:nvSpPr>
        <p:spPr>
          <a:xfrm>
            <a:off x="5220425" y="3397034"/>
            <a:ext cx="2752200" cy="99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dk1"/>
        </a:solidFill>
        <a:effectLst/>
      </p:bgPr>
    </p:bg>
    <p:spTree>
      <p:nvGrpSpPr>
        <p:cNvPr id="1" name="Shape 164"/>
        <p:cNvGrpSpPr/>
        <p:nvPr/>
      </p:nvGrpSpPr>
      <p:grpSpPr>
        <a:xfrm>
          <a:off x="0" y="0"/>
          <a:ext cx="0" cy="0"/>
          <a:chOff x="0" y="0"/>
          <a:chExt cx="0" cy="0"/>
        </a:xfrm>
      </p:grpSpPr>
      <p:sp>
        <p:nvSpPr>
          <p:cNvPr id="165" name="Google Shape;165;p25"/>
          <p:cNvSpPr txBox="1"/>
          <p:nvPr/>
        </p:nvSpPr>
        <p:spPr>
          <a:xfrm rot="5400000">
            <a:off x="-571525" y="3695550"/>
            <a:ext cx="17523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/(AI)</a:t>
            </a:r>
            <a:endParaRPr/>
          </a:p>
        </p:txBody>
      </p:sp>
      <p:sp>
        <p:nvSpPr>
          <p:cNvPr id="166" name="Google Shape;166;p25"/>
          <p:cNvSpPr txBox="1"/>
          <p:nvPr/>
        </p:nvSpPr>
        <p:spPr>
          <a:xfrm>
            <a:off x="7751741" y="0"/>
            <a:ext cx="2370600" cy="514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67" name="Google Shape;167;p25"/>
          <p:cNvSpPr/>
          <p:nvPr/>
        </p:nvSpPr>
        <p:spPr>
          <a:xfrm>
            <a:off x="719509" y="1393266"/>
            <a:ext cx="7704000" cy="2964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txBox="1">
            <a:spLocks noGrp="1"/>
          </p:cNvSpPr>
          <p:nvPr>
            <p:ph type="title"/>
          </p:nvPr>
        </p:nvSpPr>
        <p:spPr>
          <a:xfrm>
            <a:off x="872400" y="2645013"/>
            <a:ext cx="2336400" cy="40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9" name="Google Shape;169;p25"/>
          <p:cNvSpPr txBox="1">
            <a:spLocks noGrp="1"/>
          </p:cNvSpPr>
          <p:nvPr>
            <p:ph type="subTitle" idx="1"/>
          </p:nvPr>
        </p:nvSpPr>
        <p:spPr>
          <a:xfrm>
            <a:off x="872400" y="3094224"/>
            <a:ext cx="2336400" cy="9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accent2"/>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0" name="Google Shape;170;p25"/>
          <p:cNvSpPr txBox="1">
            <a:spLocks noGrp="1"/>
          </p:cNvSpPr>
          <p:nvPr>
            <p:ph type="title" idx="2"/>
          </p:nvPr>
        </p:nvSpPr>
        <p:spPr>
          <a:xfrm>
            <a:off x="3403800" y="2645013"/>
            <a:ext cx="2336400" cy="40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 name="Google Shape;171;p25"/>
          <p:cNvSpPr txBox="1">
            <a:spLocks noGrp="1"/>
          </p:cNvSpPr>
          <p:nvPr>
            <p:ph type="subTitle" idx="3"/>
          </p:nvPr>
        </p:nvSpPr>
        <p:spPr>
          <a:xfrm>
            <a:off x="3403800" y="3094224"/>
            <a:ext cx="2336400" cy="9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accent2"/>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2" name="Google Shape;172;p25"/>
          <p:cNvSpPr txBox="1">
            <a:spLocks noGrp="1"/>
          </p:cNvSpPr>
          <p:nvPr>
            <p:ph type="title" idx="4"/>
          </p:nvPr>
        </p:nvSpPr>
        <p:spPr>
          <a:xfrm>
            <a:off x="5935200" y="2645013"/>
            <a:ext cx="2336400" cy="40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3" name="Google Shape;173;p25"/>
          <p:cNvSpPr txBox="1">
            <a:spLocks noGrp="1"/>
          </p:cNvSpPr>
          <p:nvPr>
            <p:ph type="subTitle" idx="5"/>
          </p:nvPr>
        </p:nvSpPr>
        <p:spPr>
          <a:xfrm>
            <a:off x="5935200" y="3094224"/>
            <a:ext cx="2336400" cy="9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accent2"/>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4" name="Google Shape;174;p25"/>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500"/>
              <a:buNone/>
              <a:defRPr>
                <a:solidFill>
                  <a:schemeClr val="accent1"/>
                </a:solidFill>
              </a:defRPr>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2">
  <p:cSld name="CUSTOM_4">
    <p:bg>
      <p:bgPr>
        <a:solidFill>
          <a:schemeClr val="dk1"/>
        </a:solidFill>
        <a:effectLst/>
      </p:bgPr>
    </p:bg>
    <p:spTree>
      <p:nvGrpSpPr>
        <p:cNvPr id="1" name="Shape 188"/>
        <p:cNvGrpSpPr/>
        <p:nvPr/>
      </p:nvGrpSpPr>
      <p:grpSpPr>
        <a:xfrm>
          <a:off x="0" y="0"/>
          <a:ext cx="0" cy="0"/>
          <a:chOff x="0" y="0"/>
          <a:chExt cx="0" cy="0"/>
        </a:xfrm>
      </p:grpSpPr>
      <p:sp>
        <p:nvSpPr>
          <p:cNvPr id="189" name="Google Shape;189;p27"/>
          <p:cNvSpPr txBox="1"/>
          <p:nvPr/>
        </p:nvSpPr>
        <p:spPr>
          <a:xfrm>
            <a:off x="4434900" y="1574750"/>
            <a:ext cx="4709100" cy="35085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90" name="Google Shape;190;p2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a:solidFill>
                  <a:schemeClr val="accent1"/>
                </a:solidFill>
              </a:defRPr>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a:endParaRPr/>
          </a:p>
        </p:txBody>
      </p:sp>
      <p:sp>
        <p:nvSpPr>
          <p:cNvPr id="191" name="Google Shape;191;p27"/>
          <p:cNvSpPr txBox="1">
            <a:spLocks noGrp="1"/>
          </p:cNvSpPr>
          <p:nvPr>
            <p:ph type="title" idx="2"/>
          </p:nvPr>
        </p:nvSpPr>
        <p:spPr>
          <a:xfrm>
            <a:off x="731342" y="2905242"/>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27"/>
          <p:cNvSpPr txBox="1">
            <a:spLocks noGrp="1"/>
          </p:cNvSpPr>
          <p:nvPr>
            <p:ph type="subTitle" idx="1"/>
          </p:nvPr>
        </p:nvSpPr>
        <p:spPr>
          <a:xfrm>
            <a:off x="731342" y="341556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27"/>
          <p:cNvSpPr txBox="1">
            <a:spLocks noGrp="1"/>
          </p:cNvSpPr>
          <p:nvPr>
            <p:ph type="title" idx="3"/>
          </p:nvPr>
        </p:nvSpPr>
        <p:spPr>
          <a:xfrm>
            <a:off x="3430611" y="2905242"/>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 name="Google Shape;194;p27"/>
          <p:cNvSpPr txBox="1">
            <a:spLocks noGrp="1"/>
          </p:cNvSpPr>
          <p:nvPr>
            <p:ph type="subTitle" idx="4"/>
          </p:nvPr>
        </p:nvSpPr>
        <p:spPr>
          <a:xfrm>
            <a:off x="3430611" y="341556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27"/>
          <p:cNvSpPr txBox="1">
            <a:spLocks noGrp="1"/>
          </p:cNvSpPr>
          <p:nvPr>
            <p:ph type="title" idx="5"/>
          </p:nvPr>
        </p:nvSpPr>
        <p:spPr>
          <a:xfrm>
            <a:off x="6129887" y="2905242"/>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 name="Google Shape;196;p27"/>
          <p:cNvSpPr txBox="1">
            <a:spLocks noGrp="1"/>
          </p:cNvSpPr>
          <p:nvPr>
            <p:ph type="subTitle" idx="6"/>
          </p:nvPr>
        </p:nvSpPr>
        <p:spPr>
          <a:xfrm>
            <a:off x="6129887" y="341556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dk1"/>
        </a:solidFill>
        <a:effectLst/>
      </p:bgPr>
    </p:bg>
    <p:spTree>
      <p:nvGrpSpPr>
        <p:cNvPr id="1" name="Shape 206"/>
        <p:cNvGrpSpPr/>
        <p:nvPr/>
      </p:nvGrpSpPr>
      <p:grpSpPr>
        <a:xfrm>
          <a:off x="0" y="0"/>
          <a:ext cx="0" cy="0"/>
          <a:chOff x="0" y="0"/>
          <a:chExt cx="0" cy="0"/>
        </a:xfrm>
      </p:grpSpPr>
      <p:sp>
        <p:nvSpPr>
          <p:cNvPr id="207" name="Google Shape;207;p29"/>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208" name="Google Shape;208;p29"/>
          <p:cNvSpPr txBox="1"/>
          <p:nvPr/>
        </p:nvSpPr>
        <p:spPr>
          <a:xfrm>
            <a:off x="22675" y="3985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209" name="Google Shape;209;p29"/>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210" name="Google Shape;210;p29"/>
          <p:cNvSpPr/>
          <p:nvPr/>
        </p:nvSpPr>
        <p:spPr>
          <a:xfrm>
            <a:off x="712400" y="1168200"/>
            <a:ext cx="77166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txBox="1">
            <a:spLocks noGrp="1"/>
          </p:cNvSpPr>
          <p:nvPr>
            <p:ph type="title"/>
          </p:nvPr>
        </p:nvSpPr>
        <p:spPr>
          <a:xfrm>
            <a:off x="1195863" y="1454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2" name="Google Shape;212;p29"/>
          <p:cNvSpPr txBox="1">
            <a:spLocks noGrp="1"/>
          </p:cNvSpPr>
          <p:nvPr>
            <p:ph type="subTitle" idx="1"/>
          </p:nvPr>
        </p:nvSpPr>
        <p:spPr>
          <a:xfrm>
            <a:off x="1195863" y="2040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29"/>
          <p:cNvSpPr txBox="1">
            <a:spLocks noGrp="1"/>
          </p:cNvSpPr>
          <p:nvPr>
            <p:ph type="title" idx="2"/>
          </p:nvPr>
        </p:nvSpPr>
        <p:spPr>
          <a:xfrm>
            <a:off x="5081043" y="1454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4" name="Google Shape;214;p29"/>
          <p:cNvSpPr txBox="1">
            <a:spLocks noGrp="1"/>
          </p:cNvSpPr>
          <p:nvPr>
            <p:ph type="subTitle" idx="3"/>
          </p:nvPr>
        </p:nvSpPr>
        <p:spPr>
          <a:xfrm>
            <a:off x="5081043" y="2040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9"/>
          <p:cNvSpPr txBox="1">
            <a:spLocks noGrp="1"/>
          </p:cNvSpPr>
          <p:nvPr>
            <p:ph type="title" idx="4"/>
          </p:nvPr>
        </p:nvSpPr>
        <p:spPr>
          <a:xfrm>
            <a:off x="1195863" y="32686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6" name="Google Shape;216;p29"/>
          <p:cNvSpPr txBox="1">
            <a:spLocks noGrp="1"/>
          </p:cNvSpPr>
          <p:nvPr>
            <p:ph type="subTitle" idx="5"/>
          </p:nvPr>
        </p:nvSpPr>
        <p:spPr>
          <a:xfrm>
            <a:off x="1195863" y="38551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9"/>
          <p:cNvSpPr txBox="1">
            <a:spLocks noGrp="1"/>
          </p:cNvSpPr>
          <p:nvPr>
            <p:ph type="title" idx="6"/>
          </p:nvPr>
        </p:nvSpPr>
        <p:spPr>
          <a:xfrm>
            <a:off x="5081043" y="32686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8" name="Google Shape;218;p29"/>
          <p:cNvSpPr txBox="1">
            <a:spLocks noGrp="1"/>
          </p:cNvSpPr>
          <p:nvPr>
            <p:ph type="subTitle" idx="7"/>
          </p:nvPr>
        </p:nvSpPr>
        <p:spPr>
          <a:xfrm>
            <a:off x="5081043" y="38551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29"/>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3638942" y="1349167"/>
            <a:ext cx="1882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1897842" y="3055967"/>
            <a:ext cx="5350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 name="Google Shape;21;p3"/>
          <p:cNvSpPr txBox="1"/>
          <p:nvPr/>
        </p:nvSpPr>
        <p:spPr>
          <a:xfrm rot="5400000">
            <a:off x="-577075" y="3689750"/>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dk1"/>
        </a:solidFill>
        <a:effectLst/>
      </p:bgPr>
    </p:bg>
    <p:spTree>
      <p:nvGrpSpPr>
        <p:cNvPr id="1" name="Shape 257"/>
        <p:cNvGrpSpPr/>
        <p:nvPr/>
      </p:nvGrpSpPr>
      <p:grpSpPr>
        <a:xfrm>
          <a:off x="0" y="0"/>
          <a:ext cx="0" cy="0"/>
          <a:chOff x="0" y="0"/>
          <a:chExt cx="0" cy="0"/>
        </a:xfrm>
      </p:grpSpPr>
      <p:grpSp>
        <p:nvGrpSpPr>
          <p:cNvPr id="258" name="Google Shape;258;p33"/>
          <p:cNvGrpSpPr/>
          <p:nvPr/>
        </p:nvGrpSpPr>
        <p:grpSpPr>
          <a:xfrm>
            <a:off x="-457433" y="534990"/>
            <a:ext cx="2192659" cy="557097"/>
            <a:chOff x="2641350" y="846250"/>
            <a:chExt cx="413600" cy="105075"/>
          </a:xfrm>
        </p:grpSpPr>
        <p:sp>
          <p:nvSpPr>
            <p:cNvPr id="259" name="Google Shape;259;p3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33"/>
          <p:cNvGrpSpPr/>
          <p:nvPr/>
        </p:nvGrpSpPr>
        <p:grpSpPr>
          <a:xfrm>
            <a:off x="2881200" y="4514854"/>
            <a:ext cx="3397850" cy="187275"/>
            <a:chOff x="-3237675" y="-1132050"/>
            <a:chExt cx="3397850" cy="187275"/>
          </a:xfrm>
        </p:grpSpPr>
        <p:sp>
          <p:nvSpPr>
            <p:cNvPr id="264" name="Google Shape;264;p33"/>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3"/>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3"/>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txBox="1"/>
          <p:nvPr/>
        </p:nvSpPr>
        <p:spPr>
          <a:xfrm>
            <a:off x="7751741" y="0"/>
            <a:ext cx="2370600" cy="514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accent1"/>
        </a:solidFill>
        <a:effectLst/>
      </p:bgPr>
    </p:bg>
    <p:spTree>
      <p:nvGrpSpPr>
        <p:cNvPr id="1" name="Shape 274"/>
        <p:cNvGrpSpPr/>
        <p:nvPr/>
      </p:nvGrpSpPr>
      <p:grpSpPr>
        <a:xfrm>
          <a:off x="0" y="0"/>
          <a:ext cx="0" cy="0"/>
          <a:chOff x="0" y="0"/>
          <a:chExt cx="0" cy="0"/>
        </a:xfrm>
      </p:grpSpPr>
      <p:sp>
        <p:nvSpPr>
          <p:cNvPr id="275" name="Google Shape;275;p34"/>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dk1"/>
                </a:solidFill>
                <a:latin typeface="Bebas Neue"/>
                <a:ea typeface="Bebas Neue"/>
                <a:cs typeface="Bebas Neue"/>
                <a:sym typeface="Bebas Neue"/>
              </a:rPr>
              <a:t>ARTIFICIAL INTELLIGENCE (AI)</a:t>
            </a:r>
            <a:endParaRPr>
              <a:solidFill>
                <a:schemeClr val="dk1"/>
              </a:solidFill>
              <a:latin typeface="Nunito"/>
              <a:ea typeface="Nunito"/>
              <a:cs typeface="Nunito"/>
              <a:sym typeface="Nunito"/>
            </a:endParaRPr>
          </a:p>
        </p:txBody>
      </p:sp>
      <p:sp>
        <p:nvSpPr>
          <p:cNvPr id="276" name="Google Shape;276;p34"/>
          <p:cNvSpPr txBox="1"/>
          <p:nvPr/>
        </p:nvSpPr>
        <p:spPr>
          <a:xfrm>
            <a:off x="22675" y="3985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dk1"/>
                </a:solidFill>
                <a:latin typeface="Bebas Neue"/>
                <a:ea typeface="Bebas Neue"/>
                <a:cs typeface="Bebas Neue"/>
                <a:sym typeface="Bebas Neue"/>
              </a:rPr>
              <a:t>ARTIFICIAL INTELLIGENCE (AI)</a:t>
            </a:r>
            <a:endParaRPr>
              <a:solidFill>
                <a:schemeClr val="dk1"/>
              </a:solidFill>
              <a:latin typeface="Nunito"/>
              <a:ea typeface="Nunito"/>
              <a:cs typeface="Nunito"/>
              <a:sym typeface="Nunito"/>
            </a:endParaRPr>
          </a:p>
        </p:txBody>
      </p:sp>
      <p:sp>
        <p:nvSpPr>
          <p:cNvPr id="277" name="Google Shape;277;p34"/>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dk1"/>
                </a:solidFill>
                <a:latin typeface="Bebas Neue"/>
                <a:ea typeface="Bebas Neue"/>
                <a:cs typeface="Bebas Neue"/>
                <a:sym typeface="Bebas Neue"/>
              </a:rPr>
              <a:t>ARTIFICIAL INTELLIGENCE (AI)</a:t>
            </a:r>
            <a:endParaRPr>
              <a:solidFill>
                <a:schemeClr val="dk1"/>
              </a:solidFill>
              <a:latin typeface="Nunito"/>
              <a:ea typeface="Nunito"/>
              <a:cs typeface="Nunito"/>
              <a:sym typeface="Nunito"/>
            </a:endParaRPr>
          </a:p>
        </p:txBody>
      </p:sp>
      <p:sp>
        <p:nvSpPr>
          <p:cNvPr id="278" name="Google Shape;278;p34"/>
          <p:cNvSpPr/>
          <p:nvPr/>
        </p:nvSpPr>
        <p:spPr>
          <a:xfrm>
            <a:off x="708150" y="535050"/>
            <a:ext cx="7720800" cy="40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34"/>
          <p:cNvGrpSpPr/>
          <p:nvPr/>
        </p:nvGrpSpPr>
        <p:grpSpPr>
          <a:xfrm>
            <a:off x="419564" y="436857"/>
            <a:ext cx="772605" cy="196301"/>
            <a:chOff x="2641350" y="846250"/>
            <a:chExt cx="413600" cy="105075"/>
          </a:xfrm>
        </p:grpSpPr>
        <p:sp>
          <p:nvSpPr>
            <p:cNvPr id="280" name="Google Shape;280;p3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34"/>
          <p:cNvGrpSpPr/>
          <p:nvPr/>
        </p:nvGrpSpPr>
        <p:grpSpPr>
          <a:xfrm>
            <a:off x="7959731" y="436857"/>
            <a:ext cx="772605" cy="196301"/>
            <a:chOff x="2641350" y="846250"/>
            <a:chExt cx="413600" cy="105075"/>
          </a:xfrm>
        </p:grpSpPr>
        <p:sp>
          <p:nvSpPr>
            <p:cNvPr id="285" name="Google Shape;285;p3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92"/>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93"/>
        <p:cNvGrpSpPr/>
        <p:nvPr/>
      </p:nvGrpSpPr>
      <p:grpSpPr>
        <a:xfrm>
          <a:off x="0" y="0"/>
          <a:ext cx="0" cy="0"/>
          <a:chOff x="0" y="0"/>
          <a:chExt cx="0" cy="0"/>
        </a:xfrm>
      </p:grpSpPr>
      <p:sp>
        <p:nvSpPr>
          <p:cNvPr id="294" name="Google Shape;294;p3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22"/>
        <p:cNvGrpSpPr/>
        <p:nvPr/>
      </p:nvGrpSpPr>
      <p:grpSpPr>
        <a:xfrm>
          <a:off x="0" y="0"/>
          <a:ext cx="0" cy="0"/>
          <a:chOff x="0" y="0"/>
          <a:chExt cx="0" cy="0"/>
        </a:xfrm>
      </p:grpSpPr>
      <p:sp>
        <p:nvSpPr>
          <p:cNvPr id="23" name="Google Shape;23;p4"/>
          <p:cNvSpPr txBox="1"/>
          <p:nvPr/>
        </p:nvSpPr>
        <p:spPr>
          <a:xfrm rot="5400000">
            <a:off x="-1536625" y="2730450"/>
            <a:ext cx="36825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/(AI)/(AI)/</a:t>
            </a:r>
            <a:endParaRPr/>
          </a:p>
        </p:txBody>
      </p:sp>
      <p:sp>
        <p:nvSpPr>
          <p:cNvPr id="24" name="Google Shape;24;p4"/>
          <p:cNvSpPr/>
          <p:nvPr/>
        </p:nvSpPr>
        <p:spPr>
          <a:xfrm>
            <a:off x="712400" y="1091150"/>
            <a:ext cx="7716600" cy="405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subTitle" idx="1"/>
          </p:nvPr>
        </p:nvSpPr>
        <p:spPr>
          <a:xfrm>
            <a:off x="918600" y="1071750"/>
            <a:ext cx="7306800" cy="35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Font typeface="Raleway"/>
              <a:buAutoNum type="arabicPeriod"/>
              <a:defRPr sz="1200">
                <a:solidFill>
                  <a:schemeClr val="accent2"/>
                </a:solidFill>
              </a:defRPr>
            </a:lvl1pPr>
            <a:lvl2pPr lvl="1" rtl="0">
              <a:spcBef>
                <a:spcPts val="0"/>
              </a:spcBef>
              <a:spcAft>
                <a:spcPts val="0"/>
              </a:spcAft>
              <a:buClr>
                <a:schemeClr val="accent2"/>
              </a:buClr>
              <a:buSzPts val="1400"/>
              <a:buChar char="●"/>
              <a:defRPr sz="1200">
                <a:solidFill>
                  <a:schemeClr val="accent2"/>
                </a:solidFill>
              </a:defRPr>
            </a:lvl2pPr>
            <a:lvl3pPr lvl="2" algn="ctr" rtl="0">
              <a:lnSpc>
                <a:spcPct val="100000"/>
              </a:lnSpc>
              <a:spcBef>
                <a:spcPts val="0"/>
              </a:spcBef>
              <a:spcAft>
                <a:spcPts val="0"/>
              </a:spcAft>
              <a:buClr>
                <a:schemeClr val="accent2"/>
              </a:buClr>
              <a:buSzPts val="1400"/>
              <a:buAutoNum type="romanLcPeriod"/>
              <a:defRPr>
                <a:solidFill>
                  <a:schemeClr val="accent2"/>
                </a:solidFill>
              </a:defRPr>
            </a:lvl3pPr>
            <a:lvl4pPr lvl="3" algn="ctr" rtl="0">
              <a:lnSpc>
                <a:spcPct val="100000"/>
              </a:lnSpc>
              <a:spcBef>
                <a:spcPts val="0"/>
              </a:spcBef>
              <a:spcAft>
                <a:spcPts val="0"/>
              </a:spcAft>
              <a:buClr>
                <a:schemeClr val="accent2"/>
              </a:buClr>
              <a:buSzPts val="1400"/>
              <a:buAutoNum type="arabicPeriod"/>
              <a:defRPr>
                <a:solidFill>
                  <a:schemeClr val="accent2"/>
                </a:solidFill>
              </a:defRPr>
            </a:lvl4pPr>
            <a:lvl5pPr lvl="4" algn="ctr" rtl="0">
              <a:lnSpc>
                <a:spcPct val="100000"/>
              </a:lnSpc>
              <a:spcBef>
                <a:spcPts val="0"/>
              </a:spcBef>
              <a:spcAft>
                <a:spcPts val="0"/>
              </a:spcAft>
              <a:buClr>
                <a:schemeClr val="accent2"/>
              </a:buClr>
              <a:buSzPts val="1400"/>
              <a:buAutoNum type="alphaLcPeriod"/>
              <a:defRPr>
                <a:solidFill>
                  <a:schemeClr val="accent2"/>
                </a:solidFill>
              </a:defRPr>
            </a:lvl5pPr>
            <a:lvl6pPr lvl="5" algn="ctr" rtl="0">
              <a:lnSpc>
                <a:spcPct val="100000"/>
              </a:lnSpc>
              <a:spcBef>
                <a:spcPts val="0"/>
              </a:spcBef>
              <a:spcAft>
                <a:spcPts val="0"/>
              </a:spcAft>
              <a:buClr>
                <a:schemeClr val="accent2"/>
              </a:buClr>
              <a:buSzPts val="1400"/>
              <a:buAutoNum type="romanLcPeriod"/>
              <a:defRPr>
                <a:solidFill>
                  <a:schemeClr val="accent2"/>
                </a:solidFill>
              </a:defRPr>
            </a:lvl6pPr>
            <a:lvl7pPr lvl="6" algn="ctr" rtl="0">
              <a:lnSpc>
                <a:spcPct val="100000"/>
              </a:lnSpc>
              <a:spcBef>
                <a:spcPts val="0"/>
              </a:spcBef>
              <a:spcAft>
                <a:spcPts val="0"/>
              </a:spcAft>
              <a:buClr>
                <a:schemeClr val="accent2"/>
              </a:buClr>
              <a:buSzPts val="1400"/>
              <a:buAutoNum type="arabicPeriod"/>
              <a:defRPr>
                <a:solidFill>
                  <a:schemeClr val="accent2"/>
                </a:solidFill>
              </a:defRPr>
            </a:lvl7pPr>
            <a:lvl8pPr lvl="7" algn="ctr" rtl="0">
              <a:lnSpc>
                <a:spcPct val="100000"/>
              </a:lnSpc>
              <a:spcBef>
                <a:spcPts val="0"/>
              </a:spcBef>
              <a:spcAft>
                <a:spcPts val="0"/>
              </a:spcAft>
              <a:buClr>
                <a:schemeClr val="accent2"/>
              </a:buClr>
              <a:buSzPts val="1400"/>
              <a:buAutoNum type="alphaLcPeriod"/>
              <a:defRPr>
                <a:solidFill>
                  <a:schemeClr val="accent2"/>
                </a:solidFill>
              </a:defRPr>
            </a:lvl8pPr>
            <a:lvl9pPr lvl="8" algn="ctr" rtl="0">
              <a:lnSpc>
                <a:spcPct val="100000"/>
              </a:lnSpc>
              <a:spcBef>
                <a:spcPts val="0"/>
              </a:spcBef>
              <a:spcAft>
                <a:spcPts val="0"/>
              </a:spcAft>
              <a:buClr>
                <a:schemeClr val="accent2"/>
              </a:buClr>
              <a:buSzPts val="1400"/>
              <a:buAutoNum type="romanLcPeriod"/>
              <a:defRPr>
                <a:solidFill>
                  <a:schemeClr val="accent2"/>
                </a:solidFill>
              </a:defRPr>
            </a:lvl9pPr>
          </a:lstStyle>
          <a:p>
            <a:endParaRPr/>
          </a:p>
        </p:txBody>
      </p:sp>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34"/>
        <p:cNvGrpSpPr/>
        <p:nvPr/>
      </p:nvGrpSpPr>
      <p:grpSpPr>
        <a:xfrm>
          <a:off x="0" y="0"/>
          <a:ext cx="0" cy="0"/>
          <a:chOff x="0" y="0"/>
          <a:chExt cx="0" cy="0"/>
        </a:xfrm>
      </p:grpSpPr>
      <p:sp>
        <p:nvSpPr>
          <p:cNvPr id="35" name="Google Shape;35;p6"/>
          <p:cNvSpPr txBox="1"/>
          <p:nvPr/>
        </p:nvSpPr>
        <p:spPr>
          <a:xfrm>
            <a:off x="5382500" y="1655900"/>
            <a:ext cx="3754200" cy="35085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36" name="Google Shape;36;p6"/>
          <p:cNvSpPr/>
          <p:nvPr/>
        </p:nvSpPr>
        <p:spPr>
          <a:xfrm>
            <a:off x="712400" y="1168200"/>
            <a:ext cx="7716600" cy="397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900"/>
              <a:buNone/>
              <a:defRPr sz="3900">
                <a:solidFill>
                  <a:schemeClr val="accent1"/>
                </a:solidFill>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8"/>
        <p:cNvGrpSpPr/>
        <p:nvPr/>
      </p:nvGrpSpPr>
      <p:grpSpPr>
        <a:xfrm>
          <a:off x="0" y="0"/>
          <a:ext cx="0" cy="0"/>
          <a:chOff x="0" y="0"/>
          <a:chExt cx="0" cy="0"/>
        </a:xfrm>
      </p:grpSpPr>
      <p:sp>
        <p:nvSpPr>
          <p:cNvPr id="39" name="Google Shape;39;p7"/>
          <p:cNvSpPr txBox="1"/>
          <p:nvPr/>
        </p:nvSpPr>
        <p:spPr>
          <a:xfrm>
            <a:off x="0" y="1635000"/>
            <a:ext cx="4709100" cy="3508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40" name="Google Shape;40;p7"/>
          <p:cNvSpPr txBox="1">
            <a:spLocks noGrp="1"/>
          </p:cNvSpPr>
          <p:nvPr>
            <p:ph type="subTitle" idx="1"/>
          </p:nvPr>
        </p:nvSpPr>
        <p:spPr>
          <a:xfrm>
            <a:off x="2259450" y="1849425"/>
            <a:ext cx="4625100" cy="176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solidFill>
                  <a:schemeClr val="accent2"/>
                </a:solidFill>
              </a:defRPr>
            </a:lvl1pPr>
            <a:lvl2pPr lvl="1" algn="ctr" rtl="0">
              <a:lnSpc>
                <a:spcPct val="100000"/>
              </a:lnSpc>
              <a:spcBef>
                <a:spcPts val="0"/>
              </a:spcBef>
              <a:spcAft>
                <a:spcPts val="0"/>
              </a:spcAft>
              <a:buClr>
                <a:schemeClr val="accent2"/>
              </a:buClr>
              <a:buSzPts val="1400"/>
              <a:buChar char="○"/>
              <a:defRPr>
                <a:solidFill>
                  <a:schemeClr val="accent2"/>
                </a:solidFill>
              </a:defRPr>
            </a:lvl2pPr>
            <a:lvl3pPr lvl="2" algn="ctr" rtl="0">
              <a:lnSpc>
                <a:spcPct val="100000"/>
              </a:lnSpc>
              <a:spcBef>
                <a:spcPts val="0"/>
              </a:spcBef>
              <a:spcAft>
                <a:spcPts val="0"/>
              </a:spcAft>
              <a:buClr>
                <a:schemeClr val="accent2"/>
              </a:buClr>
              <a:buSzPts val="1400"/>
              <a:buChar char="■"/>
              <a:defRPr>
                <a:solidFill>
                  <a:schemeClr val="accent2"/>
                </a:solidFill>
              </a:defRPr>
            </a:lvl3pPr>
            <a:lvl4pPr lvl="3" algn="ctr" rtl="0">
              <a:lnSpc>
                <a:spcPct val="100000"/>
              </a:lnSpc>
              <a:spcBef>
                <a:spcPts val="0"/>
              </a:spcBef>
              <a:spcAft>
                <a:spcPts val="0"/>
              </a:spcAft>
              <a:buClr>
                <a:schemeClr val="accent2"/>
              </a:buClr>
              <a:buSzPts val="1400"/>
              <a:buChar char="●"/>
              <a:defRPr>
                <a:solidFill>
                  <a:schemeClr val="accent2"/>
                </a:solidFill>
              </a:defRPr>
            </a:lvl4pPr>
            <a:lvl5pPr lvl="4" algn="ctr" rtl="0">
              <a:lnSpc>
                <a:spcPct val="100000"/>
              </a:lnSpc>
              <a:spcBef>
                <a:spcPts val="0"/>
              </a:spcBef>
              <a:spcAft>
                <a:spcPts val="0"/>
              </a:spcAft>
              <a:buClr>
                <a:schemeClr val="accent2"/>
              </a:buClr>
              <a:buSzPts val="1400"/>
              <a:buChar char="○"/>
              <a:defRPr>
                <a:solidFill>
                  <a:schemeClr val="accent2"/>
                </a:solidFill>
              </a:defRPr>
            </a:lvl5pPr>
            <a:lvl6pPr lvl="5" algn="ctr" rtl="0">
              <a:lnSpc>
                <a:spcPct val="100000"/>
              </a:lnSpc>
              <a:spcBef>
                <a:spcPts val="0"/>
              </a:spcBef>
              <a:spcAft>
                <a:spcPts val="0"/>
              </a:spcAft>
              <a:buClr>
                <a:schemeClr val="accent2"/>
              </a:buClr>
              <a:buSzPts val="1400"/>
              <a:buChar char="■"/>
              <a:defRPr>
                <a:solidFill>
                  <a:schemeClr val="accent2"/>
                </a:solidFill>
              </a:defRPr>
            </a:lvl6pPr>
            <a:lvl7pPr lvl="6" algn="ctr" rtl="0">
              <a:lnSpc>
                <a:spcPct val="100000"/>
              </a:lnSpc>
              <a:spcBef>
                <a:spcPts val="0"/>
              </a:spcBef>
              <a:spcAft>
                <a:spcPts val="0"/>
              </a:spcAft>
              <a:buClr>
                <a:schemeClr val="accent2"/>
              </a:buClr>
              <a:buSzPts val="1400"/>
              <a:buChar char="●"/>
              <a:defRPr>
                <a:solidFill>
                  <a:schemeClr val="accent2"/>
                </a:solidFill>
              </a:defRPr>
            </a:lvl7pPr>
            <a:lvl8pPr lvl="7" algn="ctr" rtl="0">
              <a:lnSpc>
                <a:spcPct val="100000"/>
              </a:lnSpc>
              <a:spcBef>
                <a:spcPts val="0"/>
              </a:spcBef>
              <a:spcAft>
                <a:spcPts val="0"/>
              </a:spcAft>
              <a:buClr>
                <a:schemeClr val="accent2"/>
              </a:buClr>
              <a:buSzPts val="1400"/>
              <a:buChar char="○"/>
              <a:defRPr>
                <a:solidFill>
                  <a:schemeClr val="accent2"/>
                </a:solidFill>
              </a:defRPr>
            </a:lvl8pPr>
            <a:lvl9pPr lvl="8" algn="ctr" rtl="0">
              <a:lnSpc>
                <a:spcPct val="100000"/>
              </a:lnSpc>
              <a:spcBef>
                <a:spcPts val="0"/>
              </a:spcBef>
              <a:spcAft>
                <a:spcPts val="0"/>
              </a:spcAft>
              <a:buClr>
                <a:schemeClr val="accent2"/>
              </a:buClr>
              <a:buSzPts val="1400"/>
              <a:buChar char="■"/>
              <a:defRPr>
                <a:solidFill>
                  <a:schemeClr val="accent2"/>
                </a:solidFill>
              </a:defRPr>
            </a:lvl9pPr>
          </a:lstStyle>
          <a:p>
            <a:endParaRPr/>
          </a:p>
        </p:txBody>
      </p:sp>
      <p:sp>
        <p:nvSpPr>
          <p:cNvPr id="41" name="Google Shape;41;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9"/>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49" name="Google Shape;49;p9"/>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50" name="Google Shape;50;p9"/>
          <p:cNvSpPr txBox="1">
            <a:spLocks noGrp="1"/>
          </p:cNvSpPr>
          <p:nvPr>
            <p:ph type="title"/>
          </p:nvPr>
        </p:nvSpPr>
        <p:spPr>
          <a:xfrm>
            <a:off x="896000" y="1424283"/>
            <a:ext cx="3675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 name="Google Shape;51;p9"/>
          <p:cNvSpPr txBox="1">
            <a:spLocks noGrp="1"/>
          </p:cNvSpPr>
          <p:nvPr>
            <p:ph type="body" idx="1"/>
          </p:nvPr>
        </p:nvSpPr>
        <p:spPr>
          <a:xfrm>
            <a:off x="896000" y="2179726"/>
            <a:ext cx="3675900" cy="13143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rgbClr val="434343"/>
              </a:buClr>
              <a:buSzPts val="1400"/>
              <a:buChar char="●"/>
              <a:defRPr sz="1400">
                <a:solidFill>
                  <a:srgbClr val="434343"/>
                </a:solidFill>
              </a:defRPr>
            </a:lvl1pPr>
            <a:lvl2pPr marL="914400" lvl="1" indent="-317500" rtl="0">
              <a:lnSpc>
                <a:spcPct val="100000"/>
              </a:lnSpc>
              <a:spcBef>
                <a:spcPts val="0"/>
              </a:spcBef>
              <a:spcAft>
                <a:spcPts val="0"/>
              </a:spcAft>
              <a:buClr>
                <a:srgbClr val="434343"/>
              </a:buClr>
              <a:buSzPts val="1400"/>
              <a:buChar char="○"/>
              <a:defRPr>
                <a:solidFill>
                  <a:srgbClr val="434343"/>
                </a:solidFill>
              </a:defRPr>
            </a:lvl2pPr>
            <a:lvl3pPr marL="1371600" lvl="2" indent="-317500" rtl="0">
              <a:lnSpc>
                <a:spcPct val="100000"/>
              </a:lnSpc>
              <a:spcBef>
                <a:spcPts val="0"/>
              </a:spcBef>
              <a:spcAft>
                <a:spcPts val="0"/>
              </a:spcAft>
              <a:buClr>
                <a:srgbClr val="434343"/>
              </a:buClr>
              <a:buSzPts val="1400"/>
              <a:buChar char="■"/>
              <a:defRPr>
                <a:solidFill>
                  <a:srgbClr val="434343"/>
                </a:solidFill>
              </a:defRPr>
            </a:lvl3pPr>
            <a:lvl4pPr marL="1828800" lvl="3" indent="-317500" rtl="0">
              <a:lnSpc>
                <a:spcPct val="100000"/>
              </a:lnSpc>
              <a:spcBef>
                <a:spcPts val="0"/>
              </a:spcBef>
              <a:spcAft>
                <a:spcPts val="0"/>
              </a:spcAft>
              <a:buClr>
                <a:srgbClr val="434343"/>
              </a:buClr>
              <a:buSzPts val="1400"/>
              <a:buChar char="●"/>
              <a:defRPr>
                <a:solidFill>
                  <a:srgbClr val="434343"/>
                </a:solidFill>
              </a:defRPr>
            </a:lvl4pPr>
            <a:lvl5pPr marL="2286000" lvl="4" indent="-317500" rtl="0">
              <a:lnSpc>
                <a:spcPct val="100000"/>
              </a:lnSpc>
              <a:spcBef>
                <a:spcPts val="0"/>
              </a:spcBef>
              <a:spcAft>
                <a:spcPts val="0"/>
              </a:spcAft>
              <a:buClr>
                <a:srgbClr val="434343"/>
              </a:buClr>
              <a:buSzPts val="1400"/>
              <a:buChar char="○"/>
              <a:defRPr>
                <a:solidFill>
                  <a:srgbClr val="434343"/>
                </a:solidFill>
              </a:defRPr>
            </a:lvl5pPr>
            <a:lvl6pPr marL="2743200" lvl="5" indent="-317500" rtl="0">
              <a:lnSpc>
                <a:spcPct val="100000"/>
              </a:lnSpc>
              <a:spcBef>
                <a:spcPts val="0"/>
              </a:spcBef>
              <a:spcAft>
                <a:spcPts val="0"/>
              </a:spcAft>
              <a:buClr>
                <a:srgbClr val="434343"/>
              </a:buClr>
              <a:buSzPts val="1400"/>
              <a:buChar char="■"/>
              <a:defRPr>
                <a:solidFill>
                  <a:srgbClr val="434343"/>
                </a:solidFill>
              </a:defRPr>
            </a:lvl6pPr>
            <a:lvl7pPr marL="3200400" lvl="6" indent="-317500" rtl="0">
              <a:lnSpc>
                <a:spcPct val="100000"/>
              </a:lnSpc>
              <a:spcBef>
                <a:spcPts val="0"/>
              </a:spcBef>
              <a:spcAft>
                <a:spcPts val="0"/>
              </a:spcAft>
              <a:buClr>
                <a:srgbClr val="434343"/>
              </a:buClr>
              <a:buSzPts val="1400"/>
              <a:buChar char="●"/>
              <a:defRPr>
                <a:solidFill>
                  <a:srgbClr val="434343"/>
                </a:solidFill>
              </a:defRPr>
            </a:lvl7pPr>
            <a:lvl8pPr marL="3657600" lvl="7" indent="-317500" rtl="0">
              <a:lnSpc>
                <a:spcPct val="100000"/>
              </a:lnSpc>
              <a:spcBef>
                <a:spcPts val="0"/>
              </a:spcBef>
              <a:spcAft>
                <a:spcPts val="0"/>
              </a:spcAft>
              <a:buClr>
                <a:srgbClr val="434343"/>
              </a:buClr>
              <a:buSzPts val="1400"/>
              <a:buChar char="○"/>
              <a:defRPr>
                <a:solidFill>
                  <a:srgbClr val="434343"/>
                </a:solidFill>
              </a:defRPr>
            </a:lvl8pPr>
            <a:lvl9pPr marL="4114800" lvl="8" indent="-317500" rtl="0">
              <a:lnSpc>
                <a:spcPct val="100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56" name="Google Shape;56;p11"/>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57" name="Google Shape;57;p11"/>
          <p:cNvSpPr/>
          <p:nvPr/>
        </p:nvSpPr>
        <p:spPr>
          <a:xfrm>
            <a:off x="1531800" y="951900"/>
            <a:ext cx="6080400" cy="3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txBox="1">
            <a:spLocks noGrp="1"/>
          </p:cNvSpPr>
          <p:nvPr>
            <p:ph type="title" hasCustomPrompt="1"/>
          </p:nvPr>
        </p:nvSpPr>
        <p:spPr>
          <a:xfrm>
            <a:off x="2015650" y="1470933"/>
            <a:ext cx="5115000" cy="1511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9600"/>
              <a:buNone/>
              <a:defRPr sz="10600">
                <a:solidFill>
                  <a:schemeClr val="accent1"/>
                </a:solidFill>
              </a:defRPr>
            </a:lvl1pPr>
            <a:lvl2pPr lvl="1" algn="ctr">
              <a:spcBef>
                <a:spcPts val="0"/>
              </a:spcBef>
              <a:spcAft>
                <a:spcPts val="0"/>
              </a:spcAft>
              <a:buClr>
                <a:schemeClr val="accent1"/>
              </a:buClr>
              <a:buSzPts val="9600"/>
              <a:buNone/>
              <a:defRPr sz="9600">
                <a:solidFill>
                  <a:schemeClr val="accent1"/>
                </a:solidFill>
              </a:defRPr>
            </a:lvl2pPr>
            <a:lvl3pPr lvl="2" algn="ctr">
              <a:spcBef>
                <a:spcPts val="0"/>
              </a:spcBef>
              <a:spcAft>
                <a:spcPts val="0"/>
              </a:spcAft>
              <a:buClr>
                <a:schemeClr val="accent1"/>
              </a:buClr>
              <a:buSzPts val="9600"/>
              <a:buNone/>
              <a:defRPr sz="9600">
                <a:solidFill>
                  <a:schemeClr val="accent1"/>
                </a:solidFill>
              </a:defRPr>
            </a:lvl3pPr>
            <a:lvl4pPr lvl="3" algn="ctr">
              <a:spcBef>
                <a:spcPts val="0"/>
              </a:spcBef>
              <a:spcAft>
                <a:spcPts val="0"/>
              </a:spcAft>
              <a:buClr>
                <a:schemeClr val="accent1"/>
              </a:buClr>
              <a:buSzPts val="9600"/>
              <a:buNone/>
              <a:defRPr sz="9600">
                <a:solidFill>
                  <a:schemeClr val="accent1"/>
                </a:solidFill>
              </a:defRPr>
            </a:lvl4pPr>
            <a:lvl5pPr lvl="4" algn="ctr">
              <a:spcBef>
                <a:spcPts val="0"/>
              </a:spcBef>
              <a:spcAft>
                <a:spcPts val="0"/>
              </a:spcAft>
              <a:buClr>
                <a:schemeClr val="accent1"/>
              </a:buClr>
              <a:buSzPts val="9600"/>
              <a:buNone/>
              <a:defRPr sz="9600">
                <a:solidFill>
                  <a:schemeClr val="accent1"/>
                </a:solidFill>
              </a:defRPr>
            </a:lvl5pPr>
            <a:lvl6pPr lvl="5" algn="ctr">
              <a:spcBef>
                <a:spcPts val="0"/>
              </a:spcBef>
              <a:spcAft>
                <a:spcPts val="0"/>
              </a:spcAft>
              <a:buClr>
                <a:schemeClr val="accent1"/>
              </a:buClr>
              <a:buSzPts val="9600"/>
              <a:buNone/>
              <a:defRPr sz="9600">
                <a:solidFill>
                  <a:schemeClr val="accent1"/>
                </a:solidFill>
              </a:defRPr>
            </a:lvl6pPr>
            <a:lvl7pPr lvl="6" algn="ctr">
              <a:spcBef>
                <a:spcPts val="0"/>
              </a:spcBef>
              <a:spcAft>
                <a:spcPts val="0"/>
              </a:spcAft>
              <a:buClr>
                <a:schemeClr val="accent1"/>
              </a:buClr>
              <a:buSzPts val="9600"/>
              <a:buNone/>
              <a:defRPr sz="9600">
                <a:solidFill>
                  <a:schemeClr val="accent1"/>
                </a:solidFill>
              </a:defRPr>
            </a:lvl7pPr>
            <a:lvl8pPr lvl="7" algn="ctr">
              <a:spcBef>
                <a:spcPts val="0"/>
              </a:spcBef>
              <a:spcAft>
                <a:spcPts val="0"/>
              </a:spcAft>
              <a:buClr>
                <a:schemeClr val="accent1"/>
              </a:buClr>
              <a:buSzPts val="9600"/>
              <a:buNone/>
              <a:defRPr sz="9600">
                <a:solidFill>
                  <a:schemeClr val="accent1"/>
                </a:solidFill>
              </a:defRPr>
            </a:lvl8pPr>
            <a:lvl9pPr lvl="8" algn="ctr">
              <a:spcBef>
                <a:spcPts val="0"/>
              </a:spcBef>
              <a:spcAft>
                <a:spcPts val="0"/>
              </a:spcAft>
              <a:buClr>
                <a:schemeClr val="accent1"/>
              </a:buClr>
              <a:buSzPts val="9600"/>
              <a:buNone/>
              <a:defRPr sz="9600">
                <a:solidFill>
                  <a:schemeClr val="accent1"/>
                </a:solidFill>
              </a:defRPr>
            </a:lvl9pPr>
          </a:lstStyle>
          <a:p>
            <a:r>
              <a:t>xx%</a:t>
            </a:r>
          </a:p>
        </p:txBody>
      </p:sp>
      <p:sp>
        <p:nvSpPr>
          <p:cNvPr id="59" name="Google Shape;59;p11"/>
          <p:cNvSpPr txBox="1">
            <a:spLocks noGrp="1"/>
          </p:cNvSpPr>
          <p:nvPr>
            <p:ph type="subTitle" idx="1"/>
          </p:nvPr>
        </p:nvSpPr>
        <p:spPr>
          <a:xfrm>
            <a:off x="2015642" y="2982083"/>
            <a:ext cx="5115000" cy="45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600"/>
              <a:buNone/>
              <a:defRPr sz="1600">
                <a:solidFill>
                  <a:schemeClr val="accent2"/>
                </a:solidFill>
              </a:defRPr>
            </a:lvl1pPr>
            <a:lvl2pPr lvl="1" algn="ctr" rtl="0">
              <a:lnSpc>
                <a:spcPct val="100000"/>
              </a:lnSpc>
              <a:spcBef>
                <a:spcPts val="0"/>
              </a:spcBef>
              <a:spcAft>
                <a:spcPts val="0"/>
              </a:spcAft>
              <a:buClr>
                <a:schemeClr val="accent2"/>
              </a:buClr>
              <a:buSzPts val="1600"/>
              <a:buNone/>
              <a:defRPr sz="1600">
                <a:solidFill>
                  <a:schemeClr val="accent2"/>
                </a:solidFill>
              </a:defRPr>
            </a:lvl2pPr>
            <a:lvl3pPr lvl="2" algn="ctr" rtl="0">
              <a:lnSpc>
                <a:spcPct val="100000"/>
              </a:lnSpc>
              <a:spcBef>
                <a:spcPts val="0"/>
              </a:spcBef>
              <a:spcAft>
                <a:spcPts val="0"/>
              </a:spcAft>
              <a:buClr>
                <a:schemeClr val="accent2"/>
              </a:buClr>
              <a:buSzPts val="1600"/>
              <a:buNone/>
              <a:defRPr sz="1600">
                <a:solidFill>
                  <a:schemeClr val="accent2"/>
                </a:solidFill>
              </a:defRPr>
            </a:lvl3pPr>
            <a:lvl4pPr lvl="3" algn="ctr" rtl="0">
              <a:lnSpc>
                <a:spcPct val="100000"/>
              </a:lnSpc>
              <a:spcBef>
                <a:spcPts val="0"/>
              </a:spcBef>
              <a:spcAft>
                <a:spcPts val="0"/>
              </a:spcAft>
              <a:buClr>
                <a:schemeClr val="accent2"/>
              </a:buClr>
              <a:buSzPts val="1600"/>
              <a:buNone/>
              <a:defRPr sz="1600">
                <a:solidFill>
                  <a:schemeClr val="accent2"/>
                </a:solidFill>
              </a:defRPr>
            </a:lvl4pPr>
            <a:lvl5pPr lvl="4" algn="ctr" rtl="0">
              <a:lnSpc>
                <a:spcPct val="100000"/>
              </a:lnSpc>
              <a:spcBef>
                <a:spcPts val="0"/>
              </a:spcBef>
              <a:spcAft>
                <a:spcPts val="0"/>
              </a:spcAft>
              <a:buClr>
                <a:schemeClr val="accent2"/>
              </a:buClr>
              <a:buSzPts val="1600"/>
              <a:buNone/>
              <a:defRPr sz="1600">
                <a:solidFill>
                  <a:schemeClr val="accent2"/>
                </a:solidFill>
              </a:defRPr>
            </a:lvl5pPr>
            <a:lvl6pPr lvl="5" algn="ctr" rtl="0">
              <a:lnSpc>
                <a:spcPct val="100000"/>
              </a:lnSpc>
              <a:spcBef>
                <a:spcPts val="0"/>
              </a:spcBef>
              <a:spcAft>
                <a:spcPts val="0"/>
              </a:spcAft>
              <a:buClr>
                <a:schemeClr val="accent2"/>
              </a:buClr>
              <a:buSzPts val="1600"/>
              <a:buNone/>
              <a:defRPr sz="1600">
                <a:solidFill>
                  <a:schemeClr val="accent2"/>
                </a:solidFill>
              </a:defRPr>
            </a:lvl6pPr>
            <a:lvl7pPr lvl="6" algn="ctr" rtl="0">
              <a:lnSpc>
                <a:spcPct val="100000"/>
              </a:lnSpc>
              <a:spcBef>
                <a:spcPts val="0"/>
              </a:spcBef>
              <a:spcAft>
                <a:spcPts val="0"/>
              </a:spcAft>
              <a:buClr>
                <a:schemeClr val="accent2"/>
              </a:buClr>
              <a:buSzPts val="1600"/>
              <a:buNone/>
              <a:defRPr sz="1600">
                <a:solidFill>
                  <a:schemeClr val="accent2"/>
                </a:solidFill>
              </a:defRPr>
            </a:lvl7pPr>
            <a:lvl8pPr lvl="7" algn="ctr" rtl="0">
              <a:lnSpc>
                <a:spcPct val="100000"/>
              </a:lnSpc>
              <a:spcBef>
                <a:spcPts val="0"/>
              </a:spcBef>
              <a:spcAft>
                <a:spcPts val="0"/>
              </a:spcAft>
              <a:buClr>
                <a:schemeClr val="accent2"/>
              </a:buClr>
              <a:buSzPts val="1600"/>
              <a:buNone/>
              <a:defRPr sz="1600">
                <a:solidFill>
                  <a:schemeClr val="accent2"/>
                </a:solidFill>
              </a:defRPr>
            </a:lvl8pPr>
            <a:lvl9pPr lvl="8" algn="ctr" rtl="0">
              <a:lnSpc>
                <a:spcPct val="100000"/>
              </a:lnSpc>
              <a:spcBef>
                <a:spcPts val="0"/>
              </a:spcBef>
              <a:spcAft>
                <a:spcPts val="0"/>
              </a:spcAft>
              <a:buClr>
                <a:schemeClr val="accent2"/>
              </a:buClr>
              <a:buSzPts val="1600"/>
              <a:buNone/>
              <a:defRPr sz="1600">
                <a:solidFill>
                  <a:schemeClr val="accent2"/>
                </a:solidFill>
              </a:defRPr>
            </a:lvl9pPr>
          </a:lstStyle>
          <a:p>
            <a:endParaRPr/>
          </a:p>
        </p:txBody>
      </p:sp>
      <p:grpSp>
        <p:nvGrpSpPr>
          <p:cNvPr id="60" name="Google Shape;60;p11"/>
          <p:cNvGrpSpPr/>
          <p:nvPr/>
        </p:nvGrpSpPr>
        <p:grpSpPr>
          <a:xfrm>
            <a:off x="2878783" y="409142"/>
            <a:ext cx="3397850" cy="187275"/>
            <a:chOff x="-3237675" y="-1132050"/>
            <a:chExt cx="3397850" cy="187275"/>
          </a:xfrm>
        </p:grpSpPr>
        <p:sp>
          <p:nvSpPr>
            <p:cNvPr id="61" name="Google Shape;61;p11"/>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1"/>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7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1"/>
        </a:solidFill>
        <a:effectLst/>
      </p:bgPr>
    </p:bg>
    <p:spTree>
      <p:nvGrpSpPr>
        <p:cNvPr id="1" name="Shape 71"/>
        <p:cNvGrpSpPr/>
        <p:nvPr/>
      </p:nvGrpSpPr>
      <p:grpSpPr>
        <a:xfrm>
          <a:off x="0" y="0"/>
          <a:ext cx="0" cy="0"/>
          <a:chOff x="0" y="0"/>
          <a:chExt cx="0" cy="0"/>
        </a:xfrm>
      </p:grpSpPr>
      <p:sp>
        <p:nvSpPr>
          <p:cNvPr id="72" name="Google Shape;72;p13"/>
          <p:cNvSpPr txBox="1"/>
          <p:nvPr/>
        </p:nvSpPr>
        <p:spPr>
          <a:xfrm>
            <a:off x="11400" y="4030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73" name="Google Shape;73;p13"/>
          <p:cNvSpPr txBox="1">
            <a:spLocks noGrp="1"/>
          </p:cNvSpPr>
          <p:nvPr>
            <p:ph type="title"/>
          </p:nvPr>
        </p:nvSpPr>
        <p:spPr>
          <a:xfrm>
            <a:off x="720000" y="1621208"/>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4" name="Google Shape;74;p13"/>
          <p:cNvSpPr txBox="1">
            <a:spLocks noGrp="1"/>
          </p:cNvSpPr>
          <p:nvPr>
            <p:ph type="title" idx="2" hasCustomPrompt="1"/>
          </p:nvPr>
        </p:nvSpPr>
        <p:spPr>
          <a:xfrm>
            <a:off x="720000" y="1158483"/>
            <a:ext cx="924600" cy="41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subTitle" idx="1"/>
          </p:nvPr>
        </p:nvSpPr>
        <p:spPr>
          <a:xfrm>
            <a:off x="720000" y="2261249"/>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6" name="Google Shape;76;p13"/>
          <p:cNvSpPr txBox="1">
            <a:spLocks noGrp="1"/>
          </p:cNvSpPr>
          <p:nvPr>
            <p:ph type="title" idx="3"/>
          </p:nvPr>
        </p:nvSpPr>
        <p:spPr>
          <a:xfrm>
            <a:off x="3403800" y="1621216"/>
            <a:ext cx="2336400" cy="72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7" name="Google Shape;77;p13"/>
          <p:cNvSpPr txBox="1">
            <a:spLocks noGrp="1"/>
          </p:cNvSpPr>
          <p:nvPr>
            <p:ph type="title" idx="4" hasCustomPrompt="1"/>
          </p:nvPr>
        </p:nvSpPr>
        <p:spPr>
          <a:xfrm>
            <a:off x="3403800" y="1158483"/>
            <a:ext cx="923400" cy="41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subTitle" idx="5"/>
          </p:nvPr>
        </p:nvSpPr>
        <p:spPr>
          <a:xfrm>
            <a:off x="3403800" y="2261249"/>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9" name="Google Shape;79;p13"/>
          <p:cNvSpPr txBox="1">
            <a:spLocks noGrp="1"/>
          </p:cNvSpPr>
          <p:nvPr>
            <p:ph type="title" idx="6"/>
          </p:nvPr>
        </p:nvSpPr>
        <p:spPr>
          <a:xfrm>
            <a:off x="6087600" y="1621208"/>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0" name="Google Shape;80;p13"/>
          <p:cNvSpPr txBox="1">
            <a:spLocks noGrp="1"/>
          </p:cNvSpPr>
          <p:nvPr>
            <p:ph type="title" idx="7" hasCustomPrompt="1"/>
          </p:nvPr>
        </p:nvSpPr>
        <p:spPr>
          <a:xfrm>
            <a:off x="6087600" y="1158483"/>
            <a:ext cx="923400" cy="41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subTitle" idx="8"/>
          </p:nvPr>
        </p:nvSpPr>
        <p:spPr>
          <a:xfrm>
            <a:off x="6087600" y="2261249"/>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2" name="Google Shape;82;p13"/>
          <p:cNvSpPr txBox="1">
            <a:spLocks noGrp="1"/>
          </p:cNvSpPr>
          <p:nvPr>
            <p:ph type="title" idx="9"/>
          </p:nvPr>
        </p:nvSpPr>
        <p:spPr>
          <a:xfrm>
            <a:off x="720000" y="3475466"/>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13"/>
          <p:cNvSpPr txBox="1">
            <a:spLocks noGrp="1"/>
          </p:cNvSpPr>
          <p:nvPr>
            <p:ph type="title" idx="13" hasCustomPrompt="1"/>
          </p:nvPr>
        </p:nvSpPr>
        <p:spPr>
          <a:xfrm>
            <a:off x="720000" y="3012741"/>
            <a:ext cx="9234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subTitle" idx="14"/>
          </p:nvPr>
        </p:nvSpPr>
        <p:spPr>
          <a:xfrm>
            <a:off x="720000" y="4115508"/>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5" name="Google Shape;85;p13"/>
          <p:cNvSpPr txBox="1">
            <a:spLocks noGrp="1"/>
          </p:cNvSpPr>
          <p:nvPr>
            <p:ph type="title" idx="15"/>
          </p:nvPr>
        </p:nvSpPr>
        <p:spPr>
          <a:xfrm>
            <a:off x="3403800" y="3475466"/>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6" name="Google Shape;86;p13"/>
          <p:cNvSpPr txBox="1">
            <a:spLocks noGrp="1"/>
          </p:cNvSpPr>
          <p:nvPr>
            <p:ph type="title" idx="16" hasCustomPrompt="1"/>
          </p:nvPr>
        </p:nvSpPr>
        <p:spPr>
          <a:xfrm>
            <a:off x="3403800" y="3012741"/>
            <a:ext cx="9234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subTitle" idx="17"/>
          </p:nvPr>
        </p:nvSpPr>
        <p:spPr>
          <a:xfrm>
            <a:off x="3403800" y="4115508"/>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8" name="Google Shape;88;p13"/>
          <p:cNvSpPr txBox="1">
            <a:spLocks noGrp="1"/>
          </p:cNvSpPr>
          <p:nvPr>
            <p:ph type="title" idx="18"/>
          </p:nvPr>
        </p:nvSpPr>
        <p:spPr>
          <a:xfrm>
            <a:off x="6087600" y="3475466"/>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 name="Google Shape;89;p13"/>
          <p:cNvSpPr txBox="1">
            <a:spLocks noGrp="1"/>
          </p:cNvSpPr>
          <p:nvPr>
            <p:ph type="title" idx="19" hasCustomPrompt="1"/>
          </p:nvPr>
        </p:nvSpPr>
        <p:spPr>
          <a:xfrm>
            <a:off x="6087600" y="3012741"/>
            <a:ext cx="9234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subTitle" idx="20"/>
          </p:nvPr>
        </p:nvSpPr>
        <p:spPr>
          <a:xfrm>
            <a:off x="6087600" y="4115508"/>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1" name="Google Shape;91;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1pPr>
            <a:lvl2pPr marL="914400" lvl="1"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2pPr>
            <a:lvl3pPr marL="1371600" lvl="2"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3pPr>
            <a:lvl4pPr marL="1828800" lvl="3"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4pPr>
            <a:lvl5pPr marL="2286000" lvl="4"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5pPr>
            <a:lvl6pPr marL="2743200" lvl="5"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6pPr>
            <a:lvl7pPr marL="3200400" lvl="6"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7pPr>
            <a:lvl8pPr marL="3657600" lvl="7"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8pPr>
            <a:lvl9pPr marL="4114800" lvl="8"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7" r:id="rId7"/>
    <p:sldLayoutId id="2147483658" r:id="rId8"/>
    <p:sldLayoutId id="2147483659" r:id="rId9"/>
    <p:sldLayoutId id="2147483661" r:id="rId10"/>
    <p:sldLayoutId id="2147483662" r:id="rId11"/>
    <p:sldLayoutId id="2147483663" r:id="rId12"/>
    <p:sldLayoutId id="2147483664" r:id="rId13"/>
    <p:sldLayoutId id="2147483665" r:id="rId14"/>
    <p:sldLayoutId id="2147483667" r:id="rId15"/>
    <p:sldLayoutId id="2147483670" r:id="rId16"/>
    <p:sldLayoutId id="2147483671" r:id="rId17"/>
    <p:sldLayoutId id="2147483673" r:id="rId18"/>
    <p:sldLayoutId id="2147483675" r:id="rId19"/>
    <p:sldLayoutId id="2147483679" r:id="rId20"/>
    <p:sldLayoutId id="2147483680"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89"/>
        <p:cNvGrpSpPr/>
        <p:nvPr/>
      </p:nvGrpSpPr>
      <p:grpSpPr>
        <a:xfrm>
          <a:off x="0" y="0"/>
          <a:ext cx="0" cy="0"/>
          <a:chOff x="0" y="0"/>
          <a:chExt cx="0" cy="0"/>
        </a:xfrm>
      </p:grpSpPr>
      <p:sp>
        <p:nvSpPr>
          <p:cNvPr id="290" name="Google Shape;290;p35"/>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291" name="Google Shape;291;p35"/>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5.pn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openxmlformats.org/officeDocument/2006/relationships/hyperlink" Target="https://fonts.google.com/specimen/Bebas+Neue" TargetMode="External"/><Relationship Id="rId2" Type="http://schemas.openxmlformats.org/officeDocument/2006/relationships/notesSlide" Target="../notesSlides/notesSlide22.xml"/><Relationship Id="rId1" Type="http://schemas.openxmlformats.org/officeDocument/2006/relationships/slideLayout" Target="../slideLayouts/slideLayout23.xml"/><Relationship Id="rId4" Type="http://schemas.openxmlformats.org/officeDocument/2006/relationships/hyperlink" Target="https://fonts.google.com/specimen/Raleway)"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8"/>
        <p:cNvGrpSpPr/>
        <p:nvPr/>
      </p:nvGrpSpPr>
      <p:grpSpPr>
        <a:xfrm>
          <a:off x="0" y="0"/>
          <a:ext cx="0" cy="0"/>
          <a:chOff x="0" y="0"/>
          <a:chExt cx="0" cy="0"/>
        </a:xfrm>
      </p:grpSpPr>
      <p:sp>
        <p:nvSpPr>
          <p:cNvPr id="299" name="Google Shape;299;p38"/>
          <p:cNvSpPr txBox="1">
            <a:spLocks noGrp="1"/>
          </p:cNvSpPr>
          <p:nvPr>
            <p:ph type="ctrTitle"/>
          </p:nvPr>
        </p:nvSpPr>
        <p:spPr>
          <a:xfrm>
            <a:off x="3356550" y="1165860"/>
            <a:ext cx="4412100" cy="187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Playing games via gestures</a:t>
            </a:r>
            <a:endParaRPr dirty="0"/>
          </a:p>
        </p:txBody>
      </p:sp>
      <p:sp>
        <p:nvSpPr>
          <p:cNvPr id="300" name="Google Shape;300;p38"/>
          <p:cNvSpPr txBox="1">
            <a:spLocks noGrp="1"/>
          </p:cNvSpPr>
          <p:nvPr>
            <p:ph type="subTitle" idx="1"/>
          </p:nvPr>
        </p:nvSpPr>
        <p:spPr>
          <a:xfrm>
            <a:off x="3356550" y="3041885"/>
            <a:ext cx="44121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PAC-MAN</a:t>
            </a:r>
            <a:endParaRPr dirty="0"/>
          </a:p>
        </p:txBody>
      </p:sp>
      <p:grpSp>
        <p:nvGrpSpPr>
          <p:cNvPr id="301" name="Google Shape;301;p38"/>
          <p:cNvGrpSpPr/>
          <p:nvPr/>
        </p:nvGrpSpPr>
        <p:grpSpPr>
          <a:xfrm>
            <a:off x="-717279" y="1417515"/>
            <a:ext cx="3692970" cy="3912200"/>
            <a:chOff x="411650" y="2156650"/>
            <a:chExt cx="2413075" cy="2556325"/>
          </a:xfrm>
        </p:grpSpPr>
        <p:sp>
          <p:nvSpPr>
            <p:cNvPr id="302" name="Google Shape;302;p38"/>
            <p:cNvSpPr/>
            <p:nvPr/>
          </p:nvSpPr>
          <p:spPr>
            <a:xfrm>
              <a:off x="1503675" y="2736975"/>
              <a:ext cx="253225" cy="253225"/>
            </a:xfrm>
            <a:custGeom>
              <a:avLst/>
              <a:gdLst/>
              <a:ahLst/>
              <a:cxnLst/>
              <a:rect l="l" t="t" r="r" b="b"/>
              <a:pathLst>
                <a:path w="10129" h="10129" extrusionOk="0">
                  <a:moveTo>
                    <a:pt x="5075" y="0"/>
                  </a:moveTo>
                  <a:cubicBezTo>
                    <a:pt x="2274" y="0"/>
                    <a:pt x="0" y="2274"/>
                    <a:pt x="0" y="5075"/>
                  </a:cubicBezTo>
                  <a:cubicBezTo>
                    <a:pt x="0" y="7855"/>
                    <a:pt x="2274" y="10129"/>
                    <a:pt x="5075" y="10129"/>
                  </a:cubicBezTo>
                  <a:cubicBezTo>
                    <a:pt x="7876" y="10129"/>
                    <a:pt x="10129" y="7855"/>
                    <a:pt x="10129" y="5075"/>
                  </a:cubicBezTo>
                  <a:cubicBezTo>
                    <a:pt x="10129" y="2274"/>
                    <a:pt x="7876" y="0"/>
                    <a:pt x="5075"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p:nvPr/>
          </p:nvSpPr>
          <p:spPr>
            <a:xfrm>
              <a:off x="1984225" y="2412200"/>
              <a:ext cx="123325" cy="123350"/>
            </a:xfrm>
            <a:custGeom>
              <a:avLst/>
              <a:gdLst/>
              <a:ahLst/>
              <a:cxnLst/>
              <a:rect l="l" t="t" r="r" b="b"/>
              <a:pathLst>
                <a:path w="4933" h="4934" extrusionOk="0">
                  <a:moveTo>
                    <a:pt x="2476" y="1"/>
                  </a:moveTo>
                  <a:cubicBezTo>
                    <a:pt x="1096" y="1"/>
                    <a:pt x="0" y="1097"/>
                    <a:pt x="0" y="2477"/>
                  </a:cubicBezTo>
                  <a:cubicBezTo>
                    <a:pt x="0" y="3837"/>
                    <a:pt x="1096" y="4933"/>
                    <a:pt x="2476" y="4933"/>
                  </a:cubicBezTo>
                  <a:cubicBezTo>
                    <a:pt x="3836" y="4933"/>
                    <a:pt x="4932" y="3837"/>
                    <a:pt x="4932" y="2477"/>
                  </a:cubicBezTo>
                  <a:cubicBezTo>
                    <a:pt x="4932" y="1097"/>
                    <a:pt x="3836" y="1"/>
                    <a:pt x="2476"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a:off x="2395250" y="2199600"/>
              <a:ext cx="123825" cy="123825"/>
            </a:xfrm>
            <a:custGeom>
              <a:avLst/>
              <a:gdLst/>
              <a:ahLst/>
              <a:cxnLst/>
              <a:rect l="l" t="t" r="r" b="b"/>
              <a:pathLst>
                <a:path w="4953" h="4953" extrusionOk="0">
                  <a:moveTo>
                    <a:pt x="2477" y="0"/>
                  </a:moveTo>
                  <a:cubicBezTo>
                    <a:pt x="1117" y="0"/>
                    <a:pt x="0" y="1117"/>
                    <a:pt x="0" y="2476"/>
                  </a:cubicBezTo>
                  <a:cubicBezTo>
                    <a:pt x="0" y="3836"/>
                    <a:pt x="1117" y="4953"/>
                    <a:pt x="2477" y="4953"/>
                  </a:cubicBezTo>
                  <a:cubicBezTo>
                    <a:pt x="3836" y="4953"/>
                    <a:pt x="4953" y="3836"/>
                    <a:pt x="4953" y="2476"/>
                  </a:cubicBezTo>
                  <a:cubicBezTo>
                    <a:pt x="4953" y="1117"/>
                    <a:pt x="3836" y="0"/>
                    <a:pt x="2477"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p:nvPr/>
          </p:nvSpPr>
          <p:spPr>
            <a:xfrm>
              <a:off x="2580975" y="3149000"/>
              <a:ext cx="109625" cy="109650"/>
            </a:xfrm>
            <a:custGeom>
              <a:avLst/>
              <a:gdLst/>
              <a:ahLst/>
              <a:cxnLst/>
              <a:rect l="l" t="t" r="r" b="b"/>
              <a:pathLst>
                <a:path w="4385" h="4386" extrusionOk="0">
                  <a:moveTo>
                    <a:pt x="2192" y="1"/>
                  </a:moveTo>
                  <a:cubicBezTo>
                    <a:pt x="974" y="1"/>
                    <a:pt x="0" y="975"/>
                    <a:pt x="0" y="2193"/>
                  </a:cubicBezTo>
                  <a:cubicBezTo>
                    <a:pt x="0" y="3411"/>
                    <a:pt x="974" y="4385"/>
                    <a:pt x="2192" y="4385"/>
                  </a:cubicBezTo>
                  <a:cubicBezTo>
                    <a:pt x="3410" y="4385"/>
                    <a:pt x="4384" y="3411"/>
                    <a:pt x="4384" y="2193"/>
                  </a:cubicBezTo>
                  <a:cubicBezTo>
                    <a:pt x="4384" y="975"/>
                    <a:pt x="3410" y="1"/>
                    <a:pt x="2192"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2544425" y="3129725"/>
              <a:ext cx="115725" cy="121300"/>
            </a:xfrm>
            <a:custGeom>
              <a:avLst/>
              <a:gdLst/>
              <a:ahLst/>
              <a:cxnLst/>
              <a:rect l="l" t="t" r="r" b="b"/>
              <a:pathLst>
                <a:path w="4629" h="4852" extrusionOk="0">
                  <a:moveTo>
                    <a:pt x="163" y="1"/>
                  </a:moveTo>
                  <a:cubicBezTo>
                    <a:pt x="163" y="1"/>
                    <a:pt x="1" y="2660"/>
                    <a:pt x="143" y="2944"/>
                  </a:cubicBezTo>
                  <a:cubicBezTo>
                    <a:pt x="285" y="3228"/>
                    <a:pt x="4121" y="4852"/>
                    <a:pt x="4121" y="4852"/>
                  </a:cubicBezTo>
                  <a:lnTo>
                    <a:pt x="4629" y="1624"/>
                  </a:lnTo>
                  <a:lnTo>
                    <a:pt x="163"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2480500" y="2812575"/>
              <a:ext cx="67500" cy="114200"/>
            </a:xfrm>
            <a:custGeom>
              <a:avLst/>
              <a:gdLst/>
              <a:ahLst/>
              <a:cxnLst/>
              <a:rect l="l" t="t" r="r" b="b"/>
              <a:pathLst>
                <a:path w="2700" h="4568" extrusionOk="0">
                  <a:moveTo>
                    <a:pt x="569" y="1"/>
                  </a:moveTo>
                  <a:lnTo>
                    <a:pt x="0" y="4568"/>
                  </a:lnTo>
                  <a:lnTo>
                    <a:pt x="2700" y="2721"/>
                  </a:lnTo>
                  <a:lnTo>
                    <a:pt x="569"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8"/>
            <p:cNvSpPr/>
            <p:nvPr/>
          </p:nvSpPr>
          <p:spPr>
            <a:xfrm>
              <a:off x="2403350" y="2218375"/>
              <a:ext cx="143650" cy="198925"/>
            </a:xfrm>
            <a:custGeom>
              <a:avLst/>
              <a:gdLst/>
              <a:ahLst/>
              <a:cxnLst/>
              <a:rect l="l" t="t" r="r" b="b"/>
              <a:pathLst>
                <a:path w="5746" h="7957" extrusionOk="0">
                  <a:moveTo>
                    <a:pt x="3614" y="0"/>
                  </a:moveTo>
                  <a:lnTo>
                    <a:pt x="1" y="1401"/>
                  </a:lnTo>
                  <a:lnTo>
                    <a:pt x="3391" y="7957"/>
                  </a:lnTo>
                  <a:lnTo>
                    <a:pt x="5745" y="6942"/>
                  </a:lnTo>
                  <a:lnTo>
                    <a:pt x="3614" y="0"/>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8"/>
            <p:cNvSpPr/>
            <p:nvPr/>
          </p:nvSpPr>
          <p:spPr>
            <a:xfrm>
              <a:off x="1996900" y="2436050"/>
              <a:ext cx="212125" cy="222300"/>
            </a:xfrm>
            <a:custGeom>
              <a:avLst/>
              <a:gdLst/>
              <a:ahLst/>
              <a:cxnLst/>
              <a:rect l="l" t="t" r="r" b="b"/>
              <a:pathLst>
                <a:path w="8485" h="8892" extrusionOk="0">
                  <a:moveTo>
                    <a:pt x="3025" y="1"/>
                  </a:moveTo>
                  <a:lnTo>
                    <a:pt x="1" y="2071"/>
                  </a:lnTo>
                  <a:lnTo>
                    <a:pt x="5785" y="8891"/>
                  </a:lnTo>
                  <a:lnTo>
                    <a:pt x="8485" y="6760"/>
                  </a:lnTo>
                  <a:lnTo>
                    <a:pt x="3025"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a:off x="1012475" y="3482900"/>
              <a:ext cx="399875" cy="387200"/>
            </a:xfrm>
            <a:custGeom>
              <a:avLst/>
              <a:gdLst/>
              <a:ahLst/>
              <a:cxnLst/>
              <a:rect l="l" t="t" r="r" b="b"/>
              <a:pathLst>
                <a:path w="15995" h="15488" extrusionOk="0">
                  <a:moveTo>
                    <a:pt x="2091" y="1"/>
                  </a:moveTo>
                  <a:lnTo>
                    <a:pt x="0" y="3147"/>
                  </a:lnTo>
                  <a:lnTo>
                    <a:pt x="15447" y="15488"/>
                  </a:lnTo>
                  <a:lnTo>
                    <a:pt x="15995" y="15163"/>
                  </a:lnTo>
                  <a:lnTo>
                    <a:pt x="2091"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p:cNvSpPr/>
            <p:nvPr/>
          </p:nvSpPr>
          <p:spPr>
            <a:xfrm>
              <a:off x="1875125" y="2834400"/>
              <a:ext cx="613000" cy="789675"/>
            </a:xfrm>
            <a:custGeom>
              <a:avLst/>
              <a:gdLst/>
              <a:ahLst/>
              <a:cxnLst/>
              <a:rect l="l" t="t" r="r" b="b"/>
              <a:pathLst>
                <a:path w="24520" h="31587" extrusionOk="0">
                  <a:moveTo>
                    <a:pt x="11265" y="0"/>
                  </a:moveTo>
                  <a:lnTo>
                    <a:pt x="0" y="15427"/>
                  </a:lnTo>
                  <a:lnTo>
                    <a:pt x="13823" y="22247"/>
                  </a:lnTo>
                  <a:cubicBezTo>
                    <a:pt x="13823" y="22247"/>
                    <a:pt x="12057" y="24682"/>
                    <a:pt x="10656" y="27159"/>
                  </a:cubicBezTo>
                  <a:cubicBezTo>
                    <a:pt x="9362" y="29415"/>
                    <a:pt x="9617" y="31587"/>
                    <a:pt x="10656" y="31587"/>
                  </a:cubicBezTo>
                  <a:cubicBezTo>
                    <a:pt x="10757" y="31587"/>
                    <a:pt x="10866" y="31566"/>
                    <a:pt x="10981" y="31523"/>
                  </a:cubicBezTo>
                  <a:cubicBezTo>
                    <a:pt x="12280" y="31056"/>
                    <a:pt x="17862" y="26651"/>
                    <a:pt x="17862" y="26651"/>
                  </a:cubicBezTo>
                  <a:lnTo>
                    <a:pt x="24520" y="18877"/>
                  </a:lnTo>
                  <a:lnTo>
                    <a:pt x="11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8"/>
            <p:cNvSpPr/>
            <p:nvPr/>
          </p:nvSpPr>
          <p:spPr>
            <a:xfrm>
              <a:off x="2149650" y="3482900"/>
              <a:ext cx="165450" cy="139575"/>
            </a:xfrm>
            <a:custGeom>
              <a:avLst/>
              <a:gdLst/>
              <a:ahLst/>
              <a:cxnLst/>
              <a:rect l="l" t="t" r="r" b="b"/>
              <a:pathLst>
                <a:path w="6618" h="5583" extrusionOk="0">
                  <a:moveTo>
                    <a:pt x="6374" y="1"/>
                  </a:moveTo>
                  <a:lnTo>
                    <a:pt x="0" y="5583"/>
                  </a:lnTo>
                  <a:cubicBezTo>
                    <a:pt x="1137" y="5177"/>
                    <a:pt x="5521" y="1787"/>
                    <a:pt x="6617" y="914"/>
                  </a:cubicBezTo>
                  <a:lnTo>
                    <a:pt x="63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p:cNvSpPr/>
            <p:nvPr/>
          </p:nvSpPr>
          <p:spPr>
            <a:xfrm>
              <a:off x="2085200" y="2710575"/>
              <a:ext cx="78175" cy="234475"/>
            </a:xfrm>
            <a:custGeom>
              <a:avLst/>
              <a:gdLst/>
              <a:ahLst/>
              <a:cxnLst/>
              <a:rect l="l" t="t" r="r" b="b"/>
              <a:pathLst>
                <a:path w="3127" h="9379" extrusionOk="0">
                  <a:moveTo>
                    <a:pt x="1056" y="1"/>
                  </a:moveTo>
                  <a:lnTo>
                    <a:pt x="0" y="9378"/>
                  </a:lnTo>
                  <a:lnTo>
                    <a:pt x="3126" y="7917"/>
                  </a:lnTo>
                  <a:lnTo>
                    <a:pt x="1056"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8"/>
            <p:cNvSpPr/>
            <p:nvPr/>
          </p:nvSpPr>
          <p:spPr>
            <a:xfrm>
              <a:off x="2274225" y="3170325"/>
              <a:ext cx="378825" cy="364075"/>
            </a:xfrm>
            <a:custGeom>
              <a:avLst/>
              <a:gdLst/>
              <a:ahLst/>
              <a:cxnLst/>
              <a:rect l="l" t="t" r="r" b="b"/>
              <a:pathLst>
                <a:path w="15153" h="14563" extrusionOk="0">
                  <a:moveTo>
                    <a:pt x="10728" y="0"/>
                  </a:moveTo>
                  <a:cubicBezTo>
                    <a:pt x="10728" y="0"/>
                    <a:pt x="2182" y="4364"/>
                    <a:pt x="1127" y="6617"/>
                  </a:cubicBezTo>
                  <a:cubicBezTo>
                    <a:pt x="124" y="8758"/>
                    <a:pt x="1" y="14563"/>
                    <a:pt x="1871" y="14563"/>
                  </a:cubicBezTo>
                  <a:cubicBezTo>
                    <a:pt x="1969" y="14563"/>
                    <a:pt x="2073" y="14547"/>
                    <a:pt x="2182" y="14513"/>
                  </a:cubicBezTo>
                  <a:cubicBezTo>
                    <a:pt x="4374" y="13823"/>
                    <a:pt x="15152" y="3715"/>
                    <a:pt x="15152" y="3715"/>
                  </a:cubicBezTo>
                  <a:lnTo>
                    <a:pt x="14016" y="1259"/>
                  </a:lnTo>
                  <a:lnTo>
                    <a:pt x="10728"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8"/>
            <p:cNvSpPr/>
            <p:nvPr/>
          </p:nvSpPr>
          <p:spPr>
            <a:xfrm>
              <a:off x="2448525" y="2879050"/>
              <a:ext cx="225825" cy="307025"/>
            </a:xfrm>
            <a:custGeom>
              <a:avLst/>
              <a:gdLst/>
              <a:ahLst/>
              <a:cxnLst/>
              <a:rect l="l" t="t" r="r" b="b"/>
              <a:pathLst>
                <a:path w="9033" h="12281" extrusionOk="0">
                  <a:moveTo>
                    <a:pt x="4364" y="1"/>
                  </a:moveTo>
                  <a:lnTo>
                    <a:pt x="0" y="610"/>
                  </a:lnTo>
                  <a:lnTo>
                    <a:pt x="3735" y="10718"/>
                  </a:lnTo>
                  <a:lnTo>
                    <a:pt x="7511" y="12281"/>
                  </a:lnTo>
                  <a:lnTo>
                    <a:pt x="9033" y="11266"/>
                  </a:lnTo>
                  <a:lnTo>
                    <a:pt x="4364"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2569800" y="2920150"/>
              <a:ext cx="104550" cy="250200"/>
            </a:xfrm>
            <a:custGeom>
              <a:avLst/>
              <a:gdLst/>
              <a:ahLst/>
              <a:cxnLst/>
              <a:rect l="l" t="t" r="r" b="b"/>
              <a:pathLst>
                <a:path w="4182" h="10008" extrusionOk="0">
                  <a:moveTo>
                    <a:pt x="1" y="1"/>
                  </a:moveTo>
                  <a:lnTo>
                    <a:pt x="3614" y="10007"/>
                  </a:lnTo>
                  <a:lnTo>
                    <a:pt x="4182" y="9622"/>
                  </a:lnTo>
                  <a:lnTo>
                    <a:pt x="1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2409950" y="2812575"/>
              <a:ext cx="168000" cy="168000"/>
            </a:xfrm>
            <a:custGeom>
              <a:avLst/>
              <a:gdLst/>
              <a:ahLst/>
              <a:cxnLst/>
              <a:rect l="l" t="t" r="r" b="b"/>
              <a:pathLst>
                <a:path w="6720" h="6720" extrusionOk="0">
                  <a:moveTo>
                    <a:pt x="3350" y="1"/>
                  </a:moveTo>
                  <a:cubicBezTo>
                    <a:pt x="1503" y="1"/>
                    <a:pt x="1" y="1503"/>
                    <a:pt x="1" y="3370"/>
                  </a:cubicBezTo>
                  <a:cubicBezTo>
                    <a:pt x="1" y="5217"/>
                    <a:pt x="1503" y="6719"/>
                    <a:pt x="3350" y="6719"/>
                  </a:cubicBezTo>
                  <a:cubicBezTo>
                    <a:pt x="5217" y="6719"/>
                    <a:pt x="6719" y="5217"/>
                    <a:pt x="6719" y="3370"/>
                  </a:cubicBezTo>
                  <a:cubicBezTo>
                    <a:pt x="6719" y="1503"/>
                    <a:pt x="5217" y="1"/>
                    <a:pt x="3350"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p:nvPr/>
          </p:nvSpPr>
          <p:spPr>
            <a:xfrm>
              <a:off x="2491150" y="2812575"/>
              <a:ext cx="86800" cy="122325"/>
            </a:xfrm>
            <a:custGeom>
              <a:avLst/>
              <a:gdLst/>
              <a:ahLst/>
              <a:cxnLst/>
              <a:rect l="l" t="t" r="r" b="b"/>
              <a:pathLst>
                <a:path w="3472" h="4893" extrusionOk="0">
                  <a:moveTo>
                    <a:pt x="102" y="1"/>
                  </a:moveTo>
                  <a:cubicBezTo>
                    <a:pt x="61" y="1"/>
                    <a:pt x="41" y="21"/>
                    <a:pt x="0" y="21"/>
                  </a:cubicBezTo>
                  <a:cubicBezTo>
                    <a:pt x="1827" y="589"/>
                    <a:pt x="3147" y="2294"/>
                    <a:pt x="3147" y="4304"/>
                  </a:cubicBezTo>
                  <a:cubicBezTo>
                    <a:pt x="3147" y="4507"/>
                    <a:pt x="3126" y="4689"/>
                    <a:pt x="3106" y="4892"/>
                  </a:cubicBezTo>
                  <a:cubicBezTo>
                    <a:pt x="3329" y="4426"/>
                    <a:pt x="3471" y="3918"/>
                    <a:pt x="3471" y="3370"/>
                  </a:cubicBezTo>
                  <a:cubicBezTo>
                    <a:pt x="3471" y="1503"/>
                    <a:pt x="1949"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8"/>
            <p:cNvSpPr/>
            <p:nvPr/>
          </p:nvSpPr>
          <p:spPr>
            <a:xfrm>
              <a:off x="2468825" y="3032800"/>
              <a:ext cx="112175" cy="124875"/>
            </a:xfrm>
            <a:custGeom>
              <a:avLst/>
              <a:gdLst/>
              <a:ahLst/>
              <a:cxnLst/>
              <a:rect l="l" t="t" r="r" b="b"/>
              <a:pathLst>
                <a:path w="4487" h="4995" extrusionOk="0">
                  <a:moveTo>
                    <a:pt x="995" y="1"/>
                  </a:moveTo>
                  <a:lnTo>
                    <a:pt x="0" y="2031"/>
                  </a:lnTo>
                  <a:lnTo>
                    <a:pt x="3471" y="4994"/>
                  </a:lnTo>
                  <a:lnTo>
                    <a:pt x="4486" y="2254"/>
                  </a:lnTo>
                  <a:lnTo>
                    <a:pt x="995"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8"/>
            <p:cNvSpPr/>
            <p:nvPr/>
          </p:nvSpPr>
          <p:spPr>
            <a:xfrm>
              <a:off x="2241375" y="3068325"/>
              <a:ext cx="320675" cy="284350"/>
            </a:xfrm>
            <a:custGeom>
              <a:avLst/>
              <a:gdLst/>
              <a:ahLst/>
              <a:cxnLst/>
              <a:rect l="l" t="t" r="r" b="b"/>
              <a:pathLst>
                <a:path w="12827" h="11374" extrusionOk="0">
                  <a:moveTo>
                    <a:pt x="9078" y="1"/>
                  </a:moveTo>
                  <a:cubicBezTo>
                    <a:pt x="9078" y="1"/>
                    <a:pt x="1974" y="3187"/>
                    <a:pt x="918" y="5968"/>
                  </a:cubicBezTo>
                  <a:cubicBezTo>
                    <a:pt x="1" y="8323"/>
                    <a:pt x="974" y="11373"/>
                    <a:pt x="2250" y="11373"/>
                  </a:cubicBezTo>
                  <a:cubicBezTo>
                    <a:pt x="2470" y="11373"/>
                    <a:pt x="2698" y="11283"/>
                    <a:pt x="2928" y="11083"/>
                  </a:cubicBezTo>
                  <a:cubicBezTo>
                    <a:pt x="4494" y="9758"/>
                    <a:pt x="12115" y="4383"/>
                    <a:pt x="12557" y="4383"/>
                  </a:cubicBezTo>
                  <a:cubicBezTo>
                    <a:pt x="12562" y="4383"/>
                    <a:pt x="12566" y="4384"/>
                    <a:pt x="12569" y="4385"/>
                  </a:cubicBezTo>
                  <a:cubicBezTo>
                    <a:pt x="12576" y="4387"/>
                    <a:pt x="12583" y="4389"/>
                    <a:pt x="12589" y="4389"/>
                  </a:cubicBezTo>
                  <a:cubicBezTo>
                    <a:pt x="12826" y="4389"/>
                    <a:pt x="12285" y="2457"/>
                    <a:pt x="12285" y="2457"/>
                  </a:cubicBezTo>
                  <a:lnTo>
                    <a:pt x="90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2127325" y="3042950"/>
              <a:ext cx="143625" cy="232950"/>
            </a:xfrm>
            <a:custGeom>
              <a:avLst/>
              <a:gdLst/>
              <a:ahLst/>
              <a:cxnLst/>
              <a:rect l="l" t="t" r="r" b="b"/>
              <a:pathLst>
                <a:path w="5745" h="9318" extrusionOk="0">
                  <a:moveTo>
                    <a:pt x="1624" y="1"/>
                  </a:moveTo>
                  <a:lnTo>
                    <a:pt x="0" y="1016"/>
                  </a:lnTo>
                  <a:lnTo>
                    <a:pt x="3512" y="9317"/>
                  </a:lnTo>
                  <a:lnTo>
                    <a:pt x="5744" y="8018"/>
                  </a:lnTo>
                  <a:lnTo>
                    <a:pt x="1624"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2457150" y="2908475"/>
              <a:ext cx="146675" cy="203000"/>
            </a:xfrm>
            <a:custGeom>
              <a:avLst/>
              <a:gdLst/>
              <a:ahLst/>
              <a:cxnLst/>
              <a:rect l="l" t="t" r="r" b="b"/>
              <a:pathLst>
                <a:path w="5867" h="8120" extrusionOk="0">
                  <a:moveTo>
                    <a:pt x="2213" y="1"/>
                  </a:moveTo>
                  <a:lnTo>
                    <a:pt x="1" y="1645"/>
                  </a:lnTo>
                  <a:lnTo>
                    <a:pt x="447" y="6395"/>
                  </a:lnTo>
                  <a:lnTo>
                    <a:pt x="3938" y="8120"/>
                  </a:lnTo>
                  <a:lnTo>
                    <a:pt x="5867" y="6395"/>
                  </a:lnTo>
                  <a:lnTo>
                    <a:pt x="4628" y="1401"/>
                  </a:lnTo>
                  <a:lnTo>
                    <a:pt x="22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p:nvPr/>
          </p:nvSpPr>
          <p:spPr>
            <a:xfrm>
              <a:off x="2103975" y="2658325"/>
              <a:ext cx="396850" cy="351675"/>
            </a:xfrm>
            <a:custGeom>
              <a:avLst/>
              <a:gdLst/>
              <a:ahLst/>
              <a:cxnLst/>
              <a:rect l="l" t="t" r="r" b="b"/>
              <a:pathLst>
                <a:path w="15874" h="14067" extrusionOk="0">
                  <a:moveTo>
                    <a:pt x="0" y="0"/>
                  </a:moveTo>
                  <a:lnTo>
                    <a:pt x="1502" y="10311"/>
                  </a:lnTo>
                  <a:lnTo>
                    <a:pt x="10961" y="14066"/>
                  </a:lnTo>
                  <a:lnTo>
                    <a:pt x="15873" y="9276"/>
                  </a:lnTo>
                  <a:lnTo>
                    <a:pt x="15589" y="566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p:nvPr/>
          </p:nvSpPr>
          <p:spPr>
            <a:xfrm>
              <a:off x="2103975" y="2658325"/>
              <a:ext cx="396850" cy="231925"/>
            </a:xfrm>
            <a:custGeom>
              <a:avLst/>
              <a:gdLst/>
              <a:ahLst/>
              <a:cxnLst/>
              <a:rect l="l" t="t" r="r" b="b"/>
              <a:pathLst>
                <a:path w="15874" h="9277" extrusionOk="0">
                  <a:moveTo>
                    <a:pt x="0" y="0"/>
                  </a:moveTo>
                  <a:lnTo>
                    <a:pt x="305" y="2091"/>
                  </a:lnTo>
                  <a:lnTo>
                    <a:pt x="14594" y="6780"/>
                  </a:lnTo>
                  <a:lnTo>
                    <a:pt x="15873" y="9276"/>
                  </a:lnTo>
                  <a:lnTo>
                    <a:pt x="15589" y="566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a:off x="2128325" y="2827800"/>
              <a:ext cx="303475" cy="182200"/>
            </a:xfrm>
            <a:custGeom>
              <a:avLst/>
              <a:gdLst/>
              <a:ahLst/>
              <a:cxnLst/>
              <a:rect l="l" t="t" r="r" b="b"/>
              <a:pathLst>
                <a:path w="12139" h="7288" extrusionOk="0">
                  <a:moveTo>
                    <a:pt x="1" y="1"/>
                  </a:moveTo>
                  <a:lnTo>
                    <a:pt x="528" y="3532"/>
                  </a:lnTo>
                  <a:lnTo>
                    <a:pt x="9987" y="7287"/>
                  </a:lnTo>
                  <a:lnTo>
                    <a:pt x="12139" y="5319"/>
                  </a:lnTo>
                  <a:lnTo>
                    <a:pt x="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a:off x="1742675" y="2677100"/>
              <a:ext cx="369950" cy="586100"/>
            </a:xfrm>
            <a:custGeom>
              <a:avLst/>
              <a:gdLst/>
              <a:ahLst/>
              <a:cxnLst/>
              <a:rect l="l" t="t" r="r" b="b"/>
              <a:pathLst>
                <a:path w="14798" h="23444" extrusionOk="0">
                  <a:moveTo>
                    <a:pt x="14797" y="0"/>
                  </a:moveTo>
                  <a:lnTo>
                    <a:pt x="0" y="13803"/>
                  </a:lnTo>
                  <a:lnTo>
                    <a:pt x="3126" y="23444"/>
                  </a:lnTo>
                  <a:lnTo>
                    <a:pt x="7511" y="21922"/>
                  </a:lnTo>
                  <a:lnTo>
                    <a:pt x="14757" y="10250"/>
                  </a:lnTo>
                  <a:lnTo>
                    <a:pt x="147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a:off x="1803050" y="2812575"/>
              <a:ext cx="308550" cy="450625"/>
            </a:xfrm>
            <a:custGeom>
              <a:avLst/>
              <a:gdLst/>
              <a:ahLst/>
              <a:cxnLst/>
              <a:rect l="l" t="t" r="r" b="b"/>
              <a:pathLst>
                <a:path w="12342" h="18025" extrusionOk="0">
                  <a:moveTo>
                    <a:pt x="12342" y="1"/>
                  </a:moveTo>
                  <a:lnTo>
                    <a:pt x="1" y="15873"/>
                  </a:lnTo>
                  <a:lnTo>
                    <a:pt x="711" y="18025"/>
                  </a:lnTo>
                  <a:lnTo>
                    <a:pt x="5096" y="16503"/>
                  </a:lnTo>
                  <a:lnTo>
                    <a:pt x="12342" y="4831"/>
                  </a:lnTo>
                  <a:lnTo>
                    <a:pt x="12342"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a:off x="1609225" y="2745100"/>
              <a:ext cx="220750" cy="260850"/>
            </a:xfrm>
            <a:custGeom>
              <a:avLst/>
              <a:gdLst/>
              <a:ahLst/>
              <a:cxnLst/>
              <a:rect l="l" t="t" r="r" b="b"/>
              <a:pathLst>
                <a:path w="8830" h="10434" extrusionOk="0">
                  <a:moveTo>
                    <a:pt x="2619" y="0"/>
                  </a:moveTo>
                  <a:lnTo>
                    <a:pt x="0" y="3552"/>
                  </a:lnTo>
                  <a:lnTo>
                    <a:pt x="8282" y="10433"/>
                  </a:lnTo>
                  <a:lnTo>
                    <a:pt x="8830" y="9804"/>
                  </a:lnTo>
                  <a:lnTo>
                    <a:pt x="2619" y="0"/>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8"/>
            <p:cNvSpPr/>
            <p:nvPr/>
          </p:nvSpPr>
          <p:spPr>
            <a:xfrm>
              <a:off x="411650" y="3545825"/>
              <a:ext cx="987000" cy="1167150"/>
            </a:xfrm>
            <a:custGeom>
              <a:avLst/>
              <a:gdLst/>
              <a:ahLst/>
              <a:cxnLst/>
              <a:rect l="l" t="t" r="r" b="b"/>
              <a:pathLst>
                <a:path w="39480" h="46686" extrusionOk="0">
                  <a:moveTo>
                    <a:pt x="23242" y="1"/>
                  </a:moveTo>
                  <a:lnTo>
                    <a:pt x="1" y="35176"/>
                  </a:lnTo>
                  <a:lnTo>
                    <a:pt x="31462" y="46685"/>
                  </a:lnTo>
                  <a:lnTo>
                    <a:pt x="39480" y="12971"/>
                  </a:lnTo>
                  <a:lnTo>
                    <a:pt x="232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p:nvPr/>
          </p:nvSpPr>
          <p:spPr>
            <a:xfrm>
              <a:off x="1038350" y="2851750"/>
              <a:ext cx="958575" cy="1010250"/>
            </a:xfrm>
            <a:custGeom>
              <a:avLst/>
              <a:gdLst/>
              <a:ahLst/>
              <a:cxnLst/>
              <a:rect l="l" t="t" r="r" b="b"/>
              <a:pathLst>
                <a:path w="38343" h="40410" extrusionOk="0">
                  <a:moveTo>
                    <a:pt x="20910" y="0"/>
                  </a:moveTo>
                  <a:cubicBezTo>
                    <a:pt x="20694" y="0"/>
                    <a:pt x="20501" y="24"/>
                    <a:pt x="20339" y="78"/>
                  </a:cubicBezTo>
                  <a:cubicBezTo>
                    <a:pt x="18816" y="606"/>
                    <a:pt x="17071" y="1275"/>
                    <a:pt x="16665" y="1742"/>
                  </a:cubicBezTo>
                  <a:cubicBezTo>
                    <a:pt x="15893" y="2574"/>
                    <a:pt x="15731" y="4949"/>
                    <a:pt x="14412" y="6634"/>
                  </a:cubicBezTo>
                  <a:cubicBezTo>
                    <a:pt x="13092" y="8339"/>
                    <a:pt x="0" y="24232"/>
                    <a:pt x="0" y="24232"/>
                  </a:cubicBezTo>
                  <a:lnTo>
                    <a:pt x="427" y="28210"/>
                  </a:lnTo>
                  <a:lnTo>
                    <a:pt x="14960" y="40409"/>
                  </a:lnTo>
                  <a:cubicBezTo>
                    <a:pt x="14960" y="40409"/>
                    <a:pt x="31543" y="35091"/>
                    <a:pt x="34588" y="31925"/>
                  </a:cubicBezTo>
                  <a:cubicBezTo>
                    <a:pt x="37632" y="28779"/>
                    <a:pt x="38343" y="24557"/>
                    <a:pt x="38343" y="24557"/>
                  </a:cubicBezTo>
                  <a:lnTo>
                    <a:pt x="32680" y="13555"/>
                  </a:lnTo>
                  <a:lnTo>
                    <a:pt x="31989" y="6898"/>
                  </a:lnTo>
                  <a:lnTo>
                    <a:pt x="25210" y="1255"/>
                  </a:lnTo>
                  <a:cubicBezTo>
                    <a:pt x="25210" y="1255"/>
                    <a:pt x="22480" y="0"/>
                    <a:pt x="209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a:off x="1299175" y="3440950"/>
              <a:ext cx="697750" cy="400750"/>
            </a:xfrm>
            <a:custGeom>
              <a:avLst/>
              <a:gdLst/>
              <a:ahLst/>
              <a:cxnLst/>
              <a:rect l="l" t="t" r="r" b="b"/>
              <a:pathLst>
                <a:path w="27910" h="16030" extrusionOk="0">
                  <a:moveTo>
                    <a:pt x="2935" y="1"/>
                  </a:moveTo>
                  <a:cubicBezTo>
                    <a:pt x="2147" y="1"/>
                    <a:pt x="1543" y="867"/>
                    <a:pt x="1543" y="867"/>
                  </a:cubicBezTo>
                  <a:cubicBezTo>
                    <a:pt x="0" y="10305"/>
                    <a:pt x="6069" y="15238"/>
                    <a:pt x="6942" y="16029"/>
                  </a:cubicBezTo>
                  <a:cubicBezTo>
                    <a:pt x="11671" y="14426"/>
                    <a:pt x="21841" y="10772"/>
                    <a:pt x="24155" y="8357"/>
                  </a:cubicBezTo>
                  <a:cubicBezTo>
                    <a:pt x="27199" y="5211"/>
                    <a:pt x="27910" y="989"/>
                    <a:pt x="27910" y="989"/>
                  </a:cubicBezTo>
                  <a:lnTo>
                    <a:pt x="27605" y="380"/>
                  </a:lnTo>
                  <a:lnTo>
                    <a:pt x="20379" y="3424"/>
                  </a:lnTo>
                  <a:cubicBezTo>
                    <a:pt x="20379" y="3424"/>
                    <a:pt x="16034" y="1233"/>
                    <a:pt x="12989" y="1233"/>
                  </a:cubicBezTo>
                  <a:cubicBezTo>
                    <a:pt x="12113" y="1233"/>
                    <a:pt x="11345" y="1415"/>
                    <a:pt x="10819" y="1882"/>
                  </a:cubicBezTo>
                  <a:cubicBezTo>
                    <a:pt x="9940" y="2669"/>
                    <a:pt x="8969" y="2999"/>
                    <a:pt x="8031" y="2999"/>
                  </a:cubicBezTo>
                  <a:cubicBezTo>
                    <a:pt x="6477" y="2999"/>
                    <a:pt x="5012" y="2094"/>
                    <a:pt x="4202" y="867"/>
                  </a:cubicBezTo>
                  <a:cubicBezTo>
                    <a:pt x="3769" y="217"/>
                    <a:pt x="3329" y="1"/>
                    <a:pt x="2935"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p:nvPr/>
          </p:nvSpPr>
          <p:spPr>
            <a:xfrm>
              <a:off x="1187525" y="3150525"/>
              <a:ext cx="162425" cy="180675"/>
            </a:xfrm>
            <a:custGeom>
              <a:avLst/>
              <a:gdLst/>
              <a:ahLst/>
              <a:cxnLst/>
              <a:rect l="l" t="t" r="r" b="b"/>
              <a:pathLst>
                <a:path w="6497" h="7227" extrusionOk="0">
                  <a:moveTo>
                    <a:pt x="6435" y="1"/>
                  </a:moveTo>
                  <a:cubicBezTo>
                    <a:pt x="6435" y="1"/>
                    <a:pt x="6029" y="1665"/>
                    <a:pt x="3959" y="4060"/>
                  </a:cubicBezTo>
                  <a:cubicBezTo>
                    <a:pt x="1868" y="6435"/>
                    <a:pt x="1" y="7227"/>
                    <a:pt x="1" y="7227"/>
                  </a:cubicBezTo>
                  <a:cubicBezTo>
                    <a:pt x="1" y="7227"/>
                    <a:pt x="3046" y="6740"/>
                    <a:pt x="4771" y="4466"/>
                  </a:cubicBezTo>
                  <a:cubicBezTo>
                    <a:pt x="6496" y="2213"/>
                    <a:pt x="6435" y="1"/>
                    <a:pt x="6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1821325" y="3009975"/>
              <a:ext cx="33000" cy="171025"/>
            </a:xfrm>
            <a:custGeom>
              <a:avLst/>
              <a:gdLst/>
              <a:ahLst/>
              <a:cxnLst/>
              <a:rect l="l" t="t" r="r" b="b"/>
              <a:pathLst>
                <a:path w="1320" h="6841" extrusionOk="0">
                  <a:moveTo>
                    <a:pt x="1" y="0"/>
                  </a:moveTo>
                  <a:lnTo>
                    <a:pt x="346" y="1502"/>
                  </a:lnTo>
                  <a:lnTo>
                    <a:pt x="589" y="6699"/>
                  </a:lnTo>
                  <a:lnTo>
                    <a:pt x="1320" y="6841"/>
                  </a:lnTo>
                  <a:lnTo>
                    <a:pt x="1320" y="6841"/>
                  </a:lnTo>
                  <a:lnTo>
                    <a:pt x="670" y="56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1442275" y="3649850"/>
              <a:ext cx="460775" cy="191850"/>
            </a:xfrm>
            <a:custGeom>
              <a:avLst/>
              <a:gdLst/>
              <a:ahLst/>
              <a:cxnLst/>
              <a:rect l="l" t="t" r="r" b="b"/>
              <a:pathLst>
                <a:path w="18431" h="7674" extrusionOk="0">
                  <a:moveTo>
                    <a:pt x="18431" y="1"/>
                  </a:moveTo>
                  <a:lnTo>
                    <a:pt x="18431" y="1"/>
                  </a:lnTo>
                  <a:cubicBezTo>
                    <a:pt x="18430" y="1"/>
                    <a:pt x="14310" y="2152"/>
                    <a:pt x="9926" y="3776"/>
                  </a:cubicBezTo>
                  <a:cubicBezTo>
                    <a:pt x="5521" y="5420"/>
                    <a:pt x="0" y="6435"/>
                    <a:pt x="0" y="6435"/>
                  </a:cubicBezTo>
                  <a:lnTo>
                    <a:pt x="1218" y="7673"/>
                  </a:lnTo>
                  <a:cubicBezTo>
                    <a:pt x="5947" y="6070"/>
                    <a:pt x="16117" y="2416"/>
                    <a:pt x="18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1130700" y="3093200"/>
              <a:ext cx="207050" cy="252225"/>
            </a:xfrm>
            <a:custGeom>
              <a:avLst/>
              <a:gdLst/>
              <a:ahLst/>
              <a:cxnLst/>
              <a:rect l="l" t="t" r="r" b="b"/>
              <a:pathLst>
                <a:path w="8282" h="10089" extrusionOk="0">
                  <a:moveTo>
                    <a:pt x="8282" y="0"/>
                  </a:moveTo>
                  <a:cubicBezTo>
                    <a:pt x="5988" y="2801"/>
                    <a:pt x="2578" y="6942"/>
                    <a:pt x="1" y="10088"/>
                  </a:cubicBezTo>
                  <a:lnTo>
                    <a:pt x="1218" y="10088"/>
                  </a:lnTo>
                  <a:lnTo>
                    <a:pt x="8282" y="1604"/>
                  </a:lnTo>
                  <a:lnTo>
                    <a:pt x="8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1674675" y="3399175"/>
              <a:ext cx="322250" cy="255225"/>
            </a:xfrm>
            <a:custGeom>
              <a:avLst/>
              <a:gdLst/>
              <a:ahLst/>
              <a:cxnLst/>
              <a:rect l="l" t="t" r="r" b="b"/>
              <a:pathLst>
                <a:path w="12890" h="10209" extrusionOk="0">
                  <a:moveTo>
                    <a:pt x="11509" y="1"/>
                  </a:moveTo>
                  <a:lnTo>
                    <a:pt x="1" y="9987"/>
                  </a:lnTo>
                  <a:cubicBezTo>
                    <a:pt x="1" y="9987"/>
                    <a:pt x="1571" y="10209"/>
                    <a:pt x="3775" y="10209"/>
                  </a:cubicBezTo>
                  <a:cubicBezTo>
                    <a:pt x="5460" y="10209"/>
                    <a:pt x="7515" y="10079"/>
                    <a:pt x="9520" y="9622"/>
                  </a:cubicBezTo>
                  <a:cubicBezTo>
                    <a:pt x="12240" y="6516"/>
                    <a:pt x="12890" y="2660"/>
                    <a:pt x="12890" y="2660"/>
                  </a:cubicBezTo>
                  <a:lnTo>
                    <a:pt x="11509"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1674675" y="2483750"/>
              <a:ext cx="466875" cy="506450"/>
            </a:xfrm>
            <a:custGeom>
              <a:avLst/>
              <a:gdLst/>
              <a:ahLst/>
              <a:cxnLst/>
              <a:rect l="l" t="t" r="r" b="b"/>
              <a:pathLst>
                <a:path w="18675" h="20258" extrusionOk="0">
                  <a:moveTo>
                    <a:pt x="14777" y="1"/>
                  </a:moveTo>
                  <a:lnTo>
                    <a:pt x="12220" y="224"/>
                  </a:lnTo>
                  <a:lnTo>
                    <a:pt x="1" y="10454"/>
                  </a:lnTo>
                  <a:lnTo>
                    <a:pt x="731" y="15021"/>
                  </a:lnTo>
                  <a:lnTo>
                    <a:pt x="6212" y="20258"/>
                  </a:lnTo>
                  <a:lnTo>
                    <a:pt x="7511" y="20258"/>
                  </a:lnTo>
                  <a:lnTo>
                    <a:pt x="18674" y="7734"/>
                  </a:lnTo>
                  <a:lnTo>
                    <a:pt x="18674" y="5035"/>
                  </a:lnTo>
                  <a:lnTo>
                    <a:pt x="147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2062350" y="2248825"/>
              <a:ext cx="431350" cy="358275"/>
            </a:xfrm>
            <a:custGeom>
              <a:avLst/>
              <a:gdLst/>
              <a:ahLst/>
              <a:cxnLst/>
              <a:rect l="l" t="t" r="r" b="b"/>
              <a:pathLst>
                <a:path w="17254" h="14331" extrusionOk="0">
                  <a:moveTo>
                    <a:pt x="12971" y="0"/>
                  </a:moveTo>
                  <a:lnTo>
                    <a:pt x="630" y="6658"/>
                  </a:lnTo>
                  <a:lnTo>
                    <a:pt x="1" y="8972"/>
                  </a:lnTo>
                  <a:lnTo>
                    <a:pt x="4000" y="13924"/>
                  </a:lnTo>
                  <a:lnTo>
                    <a:pt x="6374" y="14330"/>
                  </a:lnTo>
                  <a:lnTo>
                    <a:pt x="16970" y="7165"/>
                  </a:lnTo>
                  <a:lnTo>
                    <a:pt x="17254" y="4689"/>
                  </a:lnTo>
                  <a:lnTo>
                    <a:pt x="15001" y="568"/>
                  </a:lnTo>
                  <a:lnTo>
                    <a:pt x="129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p:nvPr/>
          </p:nvSpPr>
          <p:spPr>
            <a:xfrm>
              <a:off x="2457150" y="2156650"/>
              <a:ext cx="367575" cy="240350"/>
            </a:xfrm>
            <a:custGeom>
              <a:avLst/>
              <a:gdLst/>
              <a:ahLst/>
              <a:cxnLst/>
              <a:rect l="l" t="t" r="r" b="b"/>
              <a:pathLst>
                <a:path w="14703" h="9614" extrusionOk="0">
                  <a:moveTo>
                    <a:pt x="12878" y="1"/>
                  </a:moveTo>
                  <a:cubicBezTo>
                    <a:pt x="12768" y="1"/>
                    <a:pt x="12657" y="11"/>
                    <a:pt x="12544" y="33"/>
                  </a:cubicBezTo>
                  <a:lnTo>
                    <a:pt x="1807" y="2104"/>
                  </a:lnTo>
                  <a:lnTo>
                    <a:pt x="1" y="3971"/>
                  </a:lnTo>
                  <a:lnTo>
                    <a:pt x="2132" y="8254"/>
                  </a:lnTo>
                  <a:lnTo>
                    <a:pt x="3837" y="9614"/>
                  </a:lnTo>
                  <a:lnTo>
                    <a:pt x="9967" y="7564"/>
                  </a:lnTo>
                  <a:cubicBezTo>
                    <a:pt x="12463" y="6732"/>
                    <a:pt x="14249" y="4540"/>
                    <a:pt x="14574" y="1921"/>
                  </a:cubicBezTo>
                  <a:cubicBezTo>
                    <a:pt x="14702" y="879"/>
                    <a:pt x="13874" y="1"/>
                    <a:pt x="12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p:nvPr/>
          </p:nvSpPr>
          <p:spPr>
            <a:xfrm>
              <a:off x="1630525" y="3068325"/>
              <a:ext cx="600325" cy="554150"/>
            </a:xfrm>
            <a:custGeom>
              <a:avLst/>
              <a:gdLst/>
              <a:ahLst/>
              <a:cxnLst/>
              <a:rect l="l" t="t" r="r" b="b"/>
              <a:pathLst>
                <a:path w="24013" h="22166" extrusionOk="0">
                  <a:moveTo>
                    <a:pt x="19202" y="1"/>
                  </a:moveTo>
                  <a:lnTo>
                    <a:pt x="1" y="10068"/>
                  </a:lnTo>
                  <a:lnTo>
                    <a:pt x="6841" y="22166"/>
                  </a:lnTo>
                  <a:cubicBezTo>
                    <a:pt x="6841" y="22166"/>
                    <a:pt x="23628" y="8728"/>
                    <a:pt x="23728" y="8728"/>
                  </a:cubicBezTo>
                  <a:cubicBezTo>
                    <a:pt x="23728" y="8728"/>
                    <a:pt x="23729" y="8728"/>
                    <a:pt x="23729" y="8729"/>
                  </a:cubicBezTo>
                  <a:cubicBezTo>
                    <a:pt x="23729" y="8730"/>
                    <a:pt x="23729" y="8731"/>
                    <a:pt x="23729" y="8731"/>
                  </a:cubicBezTo>
                  <a:cubicBezTo>
                    <a:pt x="23741" y="8731"/>
                    <a:pt x="24013" y="6942"/>
                    <a:pt x="24013" y="6942"/>
                  </a:cubicBezTo>
                  <a:lnTo>
                    <a:pt x="204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8"/>
            <p:cNvSpPr/>
            <p:nvPr/>
          </p:nvSpPr>
          <p:spPr>
            <a:xfrm>
              <a:off x="2167900" y="2926925"/>
              <a:ext cx="374025" cy="324100"/>
            </a:xfrm>
            <a:custGeom>
              <a:avLst/>
              <a:gdLst/>
              <a:ahLst/>
              <a:cxnLst/>
              <a:rect l="l" t="t" r="r" b="b"/>
              <a:pathLst>
                <a:path w="14961" h="12964" extrusionOk="0">
                  <a:moveTo>
                    <a:pt x="10957" y="1"/>
                  </a:moveTo>
                  <a:cubicBezTo>
                    <a:pt x="7302" y="1"/>
                    <a:pt x="1" y="4175"/>
                    <a:pt x="1" y="4175"/>
                  </a:cubicBezTo>
                  <a:lnTo>
                    <a:pt x="1" y="5657"/>
                  </a:lnTo>
                  <a:lnTo>
                    <a:pt x="3066" y="12071"/>
                  </a:lnTo>
                  <a:lnTo>
                    <a:pt x="4629" y="12964"/>
                  </a:lnTo>
                  <a:cubicBezTo>
                    <a:pt x="4629" y="12964"/>
                    <a:pt x="10332" y="8803"/>
                    <a:pt x="11916" y="7098"/>
                  </a:cubicBezTo>
                  <a:cubicBezTo>
                    <a:pt x="13479" y="5413"/>
                    <a:pt x="14960" y="2084"/>
                    <a:pt x="12362" y="339"/>
                  </a:cubicBezTo>
                  <a:cubicBezTo>
                    <a:pt x="12011" y="103"/>
                    <a:pt x="11528" y="1"/>
                    <a:pt x="109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8"/>
            <p:cNvSpPr/>
            <p:nvPr/>
          </p:nvSpPr>
          <p:spPr>
            <a:xfrm>
              <a:off x="1742675" y="2998300"/>
              <a:ext cx="770825" cy="624175"/>
            </a:xfrm>
            <a:custGeom>
              <a:avLst/>
              <a:gdLst/>
              <a:ahLst/>
              <a:cxnLst/>
              <a:rect l="l" t="t" r="r" b="b"/>
              <a:pathLst>
                <a:path w="30833" h="24967" extrusionOk="0">
                  <a:moveTo>
                    <a:pt x="30772" y="1"/>
                  </a:moveTo>
                  <a:lnTo>
                    <a:pt x="30772" y="1"/>
                  </a:lnTo>
                  <a:cubicBezTo>
                    <a:pt x="30163" y="1198"/>
                    <a:pt x="28965" y="3086"/>
                    <a:pt x="26976" y="4527"/>
                  </a:cubicBezTo>
                  <a:cubicBezTo>
                    <a:pt x="23850" y="6780"/>
                    <a:pt x="22389" y="7511"/>
                    <a:pt x="22389" y="7511"/>
                  </a:cubicBezTo>
                  <a:lnTo>
                    <a:pt x="21678" y="5664"/>
                  </a:lnTo>
                  <a:lnTo>
                    <a:pt x="16401" y="9317"/>
                  </a:lnTo>
                  <a:lnTo>
                    <a:pt x="17862" y="10596"/>
                  </a:lnTo>
                  <a:lnTo>
                    <a:pt x="5846" y="19385"/>
                  </a:lnTo>
                  <a:cubicBezTo>
                    <a:pt x="5846" y="19385"/>
                    <a:pt x="5197" y="17741"/>
                    <a:pt x="4547" y="16624"/>
                  </a:cubicBezTo>
                  <a:cubicBezTo>
                    <a:pt x="4515" y="16566"/>
                    <a:pt x="4461" y="16539"/>
                    <a:pt x="4388" y="16539"/>
                  </a:cubicBezTo>
                  <a:cubicBezTo>
                    <a:pt x="3770" y="16539"/>
                    <a:pt x="1780" y="18516"/>
                    <a:pt x="0" y="20785"/>
                  </a:cubicBezTo>
                  <a:lnTo>
                    <a:pt x="2355" y="24967"/>
                  </a:lnTo>
                  <a:cubicBezTo>
                    <a:pt x="2355" y="24967"/>
                    <a:pt x="19142" y="11529"/>
                    <a:pt x="19242" y="11529"/>
                  </a:cubicBezTo>
                  <a:cubicBezTo>
                    <a:pt x="19242" y="11529"/>
                    <a:pt x="19243" y="11529"/>
                    <a:pt x="19243" y="11530"/>
                  </a:cubicBezTo>
                  <a:cubicBezTo>
                    <a:pt x="19243" y="11531"/>
                    <a:pt x="19243" y="11532"/>
                    <a:pt x="19243" y="11532"/>
                  </a:cubicBezTo>
                  <a:cubicBezTo>
                    <a:pt x="19255" y="11532"/>
                    <a:pt x="19527" y="9743"/>
                    <a:pt x="19527" y="9743"/>
                  </a:cubicBezTo>
                  <a:lnTo>
                    <a:pt x="19466" y="9642"/>
                  </a:lnTo>
                  <a:cubicBezTo>
                    <a:pt x="19730" y="9540"/>
                    <a:pt x="19973" y="9419"/>
                    <a:pt x="20176" y="9277"/>
                  </a:cubicBezTo>
                  <a:lnTo>
                    <a:pt x="21638" y="10109"/>
                  </a:lnTo>
                  <a:cubicBezTo>
                    <a:pt x="21638" y="10109"/>
                    <a:pt x="27341" y="5948"/>
                    <a:pt x="28925" y="4243"/>
                  </a:cubicBezTo>
                  <a:cubicBezTo>
                    <a:pt x="29899" y="3208"/>
                    <a:pt x="30833" y="1543"/>
                    <a:pt x="30772"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a:off x="1793425" y="3269275"/>
              <a:ext cx="433375" cy="353200"/>
            </a:xfrm>
            <a:custGeom>
              <a:avLst/>
              <a:gdLst/>
              <a:ahLst/>
              <a:cxnLst/>
              <a:rect l="l" t="t" r="r" b="b"/>
              <a:pathLst>
                <a:path w="17335" h="14128" extrusionOk="0">
                  <a:moveTo>
                    <a:pt x="17334" y="0"/>
                  </a:moveTo>
                  <a:lnTo>
                    <a:pt x="0" y="13194"/>
                  </a:lnTo>
                  <a:lnTo>
                    <a:pt x="325" y="14128"/>
                  </a:lnTo>
                  <a:lnTo>
                    <a:pt x="17213" y="691"/>
                  </a:lnTo>
                  <a:lnTo>
                    <a:pt x="17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a:off x="1535125" y="3314950"/>
              <a:ext cx="336475" cy="336450"/>
            </a:xfrm>
            <a:custGeom>
              <a:avLst/>
              <a:gdLst/>
              <a:ahLst/>
              <a:cxnLst/>
              <a:rect l="l" t="t" r="r" b="b"/>
              <a:pathLst>
                <a:path w="13459" h="13458" extrusionOk="0">
                  <a:moveTo>
                    <a:pt x="6719" y="0"/>
                  </a:moveTo>
                  <a:cubicBezTo>
                    <a:pt x="3005" y="0"/>
                    <a:pt x="1" y="3004"/>
                    <a:pt x="1" y="6719"/>
                  </a:cubicBezTo>
                  <a:cubicBezTo>
                    <a:pt x="1" y="10433"/>
                    <a:pt x="3005" y="13458"/>
                    <a:pt x="6719" y="13458"/>
                  </a:cubicBezTo>
                  <a:cubicBezTo>
                    <a:pt x="10434" y="13458"/>
                    <a:pt x="13458" y="10433"/>
                    <a:pt x="13458" y="6719"/>
                  </a:cubicBezTo>
                  <a:cubicBezTo>
                    <a:pt x="13458" y="3004"/>
                    <a:pt x="10434" y="0"/>
                    <a:pt x="6719"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p:nvPr/>
          </p:nvSpPr>
          <p:spPr>
            <a:xfrm>
              <a:off x="2111575" y="3070350"/>
              <a:ext cx="174600" cy="174600"/>
            </a:xfrm>
            <a:custGeom>
              <a:avLst/>
              <a:gdLst/>
              <a:ahLst/>
              <a:cxnLst/>
              <a:rect l="l" t="t" r="r" b="b"/>
              <a:pathLst>
                <a:path w="6984" h="6984" extrusionOk="0">
                  <a:moveTo>
                    <a:pt x="3492" y="1"/>
                  </a:moveTo>
                  <a:cubicBezTo>
                    <a:pt x="1564" y="1"/>
                    <a:pt x="1" y="1564"/>
                    <a:pt x="1" y="3492"/>
                  </a:cubicBezTo>
                  <a:cubicBezTo>
                    <a:pt x="1" y="5420"/>
                    <a:pt x="1564" y="6983"/>
                    <a:pt x="3492" y="6983"/>
                  </a:cubicBezTo>
                  <a:cubicBezTo>
                    <a:pt x="5420" y="6983"/>
                    <a:pt x="6983" y="5420"/>
                    <a:pt x="6983" y="3492"/>
                  </a:cubicBezTo>
                  <a:cubicBezTo>
                    <a:pt x="6983" y="1564"/>
                    <a:pt x="5420" y="1"/>
                    <a:pt x="3492"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8"/>
            <p:cNvSpPr/>
            <p:nvPr/>
          </p:nvSpPr>
          <p:spPr>
            <a:xfrm>
              <a:off x="2127325" y="3079500"/>
              <a:ext cx="149700" cy="119775"/>
            </a:xfrm>
            <a:custGeom>
              <a:avLst/>
              <a:gdLst/>
              <a:ahLst/>
              <a:cxnLst/>
              <a:rect l="l" t="t" r="r" b="b"/>
              <a:pathLst>
                <a:path w="5988" h="4791" extrusionOk="0">
                  <a:moveTo>
                    <a:pt x="2862" y="0"/>
                  </a:moveTo>
                  <a:cubicBezTo>
                    <a:pt x="1583" y="0"/>
                    <a:pt x="467" y="772"/>
                    <a:pt x="0" y="1888"/>
                  </a:cubicBezTo>
                  <a:cubicBezTo>
                    <a:pt x="548" y="1015"/>
                    <a:pt x="1522" y="426"/>
                    <a:pt x="2639" y="426"/>
                  </a:cubicBezTo>
                  <a:cubicBezTo>
                    <a:pt x="4364" y="426"/>
                    <a:pt x="5765" y="1827"/>
                    <a:pt x="5765" y="3552"/>
                  </a:cubicBezTo>
                  <a:cubicBezTo>
                    <a:pt x="5765" y="3999"/>
                    <a:pt x="5663" y="4405"/>
                    <a:pt x="5501" y="4790"/>
                  </a:cubicBezTo>
                  <a:cubicBezTo>
                    <a:pt x="5805" y="4303"/>
                    <a:pt x="5988" y="3735"/>
                    <a:pt x="5988" y="3126"/>
                  </a:cubicBezTo>
                  <a:cubicBezTo>
                    <a:pt x="5988" y="1401"/>
                    <a:pt x="4587" y="0"/>
                    <a:pt x="2862" y="0"/>
                  </a:cubicBez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1569625" y="3336250"/>
              <a:ext cx="279625" cy="223800"/>
            </a:xfrm>
            <a:custGeom>
              <a:avLst/>
              <a:gdLst/>
              <a:ahLst/>
              <a:cxnLst/>
              <a:rect l="l" t="t" r="r" b="b"/>
              <a:pathLst>
                <a:path w="11185" h="8952" extrusionOk="0">
                  <a:moveTo>
                    <a:pt x="5360" y="1"/>
                  </a:moveTo>
                  <a:cubicBezTo>
                    <a:pt x="2964" y="1"/>
                    <a:pt x="894" y="1462"/>
                    <a:pt x="1" y="3533"/>
                  </a:cubicBezTo>
                  <a:cubicBezTo>
                    <a:pt x="1036" y="1909"/>
                    <a:pt x="2863" y="813"/>
                    <a:pt x="4933" y="813"/>
                  </a:cubicBezTo>
                  <a:cubicBezTo>
                    <a:pt x="8140" y="813"/>
                    <a:pt x="10759" y="3431"/>
                    <a:pt x="10759" y="6638"/>
                  </a:cubicBezTo>
                  <a:cubicBezTo>
                    <a:pt x="10759" y="7470"/>
                    <a:pt x="10596" y="8242"/>
                    <a:pt x="10292" y="8952"/>
                  </a:cubicBezTo>
                  <a:cubicBezTo>
                    <a:pt x="10860" y="8059"/>
                    <a:pt x="11185" y="6983"/>
                    <a:pt x="11185" y="5846"/>
                  </a:cubicBezTo>
                  <a:cubicBezTo>
                    <a:pt x="11185" y="2619"/>
                    <a:pt x="8587" y="1"/>
                    <a:pt x="53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a:off x="1324025" y="3150525"/>
              <a:ext cx="532350" cy="695225"/>
            </a:xfrm>
            <a:custGeom>
              <a:avLst/>
              <a:gdLst/>
              <a:ahLst/>
              <a:cxnLst/>
              <a:rect l="l" t="t" r="r" b="b"/>
              <a:pathLst>
                <a:path w="21294" h="27809" extrusionOk="0">
                  <a:moveTo>
                    <a:pt x="15813" y="1"/>
                  </a:moveTo>
                  <a:cubicBezTo>
                    <a:pt x="7105" y="1"/>
                    <a:pt x="1" y="7085"/>
                    <a:pt x="1" y="15813"/>
                  </a:cubicBezTo>
                  <a:cubicBezTo>
                    <a:pt x="1" y="20603"/>
                    <a:pt x="2152" y="24886"/>
                    <a:pt x="5522" y="27809"/>
                  </a:cubicBezTo>
                  <a:cubicBezTo>
                    <a:pt x="5765" y="27727"/>
                    <a:pt x="6009" y="27626"/>
                    <a:pt x="6273" y="27545"/>
                  </a:cubicBezTo>
                  <a:cubicBezTo>
                    <a:pt x="2863" y="24764"/>
                    <a:pt x="691" y="20542"/>
                    <a:pt x="691" y="15813"/>
                  </a:cubicBezTo>
                  <a:cubicBezTo>
                    <a:pt x="691" y="7450"/>
                    <a:pt x="7470" y="671"/>
                    <a:pt x="15813" y="671"/>
                  </a:cubicBezTo>
                  <a:cubicBezTo>
                    <a:pt x="17761" y="671"/>
                    <a:pt x="19608" y="1036"/>
                    <a:pt x="21293" y="1706"/>
                  </a:cubicBezTo>
                  <a:lnTo>
                    <a:pt x="21253" y="1604"/>
                  </a:lnTo>
                  <a:lnTo>
                    <a:pt x="21171" y="935"/>
                  </a:lnTo>
                  <a:cubicBezTo>
                    <a:pt x="19507" y="326"/>
                    <a:pt x="17700" y="1"/>
                    <a:pt x="15813"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p:nvPr/>
          </p:nvSpPr>
          <p:spPr>
            <a:xfrm>
              <a:off x="927725" y="3772150"/>
              <a:ext cx="348625" cy="799750"/>
            </a:xfrm>
            <a:custGeom>
              <a:avLst/>
              <a:gdLst/>
              <a:ahLst/>
              <a:cxnLst/>
              <a:rect l="l" t="t" r="r" b="b"/>
              <a:pathLst>
                <a:path w="13945" h="31990" extrusionOk="0">
                  <a:moveTo>
                    <a:pt x="13945" y="0"/>
                  </a:moveTo>
                  <a:lnTo>
                    <a:pt x="0" y="31989"/>
                  </a:lnTo>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p:nvPr/>
          </p:nvSpPr>
          <p:spPr>
            <a:xfrm>
              <a:off x="1773125" y="2566475"/>
              <a:ext cx="334425" cy="369425"/>
            </a:xfrm>
            <a:custGeom>
              <a:avLst/>
              <a:gdLst/>
              <a:ahLst/>
              <a:cxnLst/>
              <a:rect l="l" t="t" r="r" b="b"/>
              <a:pathLst>
                <a:path w="13377" h="14777" extrusionOk="0">
                  <a:moveTo>
                    <a:pt x="0" y="14777"/>
                  </a:moveTo>
                  <a:lnTo>
                    <a:pt x="13376" y="0"/>
                  </a:lnTo>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a:off x="2127325" y="2341675"/>
              <a:ext cx="353200" cy="211625"/>
            </a:xfrm>
            <a:custGeom>
              <a:avLst/>
              <a:gdLst/>
              <a:ahLst/>
              <a:cxnLst/>
              <a:rect l="l" t="t" r="r" b="b"/>
              <a:pathLst>
                <a:path w="14128" h="8465" extrusionOk="0">
                  <a:moveTo>
                    <a:pt x="0" y="8465"/>
                  </a:moveTo>
                  <a:lnTo>
                    <a:pt x="14127" y="1"/>
                  </a:lnTo>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a:off x="2492675" y="2220900"/>
              <a:ext cx="325800" cy="121300"/>
            </a:xfrm>
            <a:custGeom>
              <a:avLst/>
              <a:gdLst/>
              <a:ahLst/>
              <a:cxnLst/>
              <a:rect l="l" t="t" r="r" b="b"/>
              <a:pathLst>
                <a:path w="13032" h="4852" extrusionOk="0">
                  <a:moveTo>
                    <a:pt x="13031" y="1"/>
                  </a:moveTo>
                  <a:lnTo>
                    <a:pt x="0" y="4243"/>
                  </a:lnTo>
                  <a:lnTo>
                    <a:pt x="305" y="4852"/>
                  </a:lnTo>
                  <a:lnTo>
                    <a:pt x="12808" y="772"/>
                  </a:lnTo>
                  <a:cubicBezTo>
                    <a:pt x="12910" y="528"/>
                    <a:pt x="12971" y="265"/>
                    <a:pt x="13031"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a:off x="1038350" y="3810725"/>
              <a:ext cx="360300" cy="902250"/>
            </a:xfrm>
            <a:custGeom>
              <a:avLst/>
              <a:gdLst/>
              <a:ahLst/>
              <a:cxnLst/>
              <a:rect l="l" t="t" r="r" b="b"/>
              <a:pathLst>
                <a:path w="14412" h="36090" extrusionOk="0">
                  <a:moveTo>
                    <a:pt x="11428" y="0"/>
                  </a:moveTo>
                  <a:lnTo>
                    <a:pt x="0" y="33735"/>
                  </a:lnTo>
                  <a:lnTo>
                    <a:pt x="6394" y="36089"/>
                  </a:lnTo>
                  <a:lnTo>
                    <a:pt x="14412" y="2375"/>
                  </a:lnTo>
                  <a:lnTo>
                    <a:pt x="11428"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a:off x="2342475" y="3201775"/>
              <a:ext cx="310575" cy="324800"/>
            </a:xfrm>
            <a:custGeom>
              <a:avLst/>
              <a:gdLst/>
              <a:ahLst/>
              <a:cxnLst/>
              <a:rect l="l" t="t" r="r" b="b"/>
              <a:pathLst>
                <a:path w="12423" h="12992" extrusionOk="0">
                  <a:moveTo>
                    <a:pt x="11286" y="1"/>
                  </a:moveTo>
                  <a:lnTo>
                    <a:pt x="0" y="12991"/>
                  </a:lnTo>
                  <a:cubicBezTo>
                    <a:pt x="3025" y="11286"/>
                    <a:pt x="12422" y="2457"/>
                    <a:pt x="12422" y="2457"/>
                  </a:cubicBezTo>
                  <a:lnTo>
                    <a:pt x="112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8"/>
            <p:cNvSpPr/>
            <p:nvPr/>
          </p:nvSpPr>
          <p:spPr>
            <a:xfrm>
              <a:off x="2261775" y="3182500"/>
              <a:ext cx="284200" cy="170200"/>
            </a:xfrm>
            <a:custGeom>
              <a:avLst/>
              <a:gdLst/>
              <a:ahLst/>
              <a:cxnLst/>
              <a:rect l="l" t="t" r="r" b="b"/>
              <a:pathLst>
                <a:path w="11368" h="6808" extrusionOk="0">
                  <a:moveTo>
                    <a:pt x="11368" y="1"/>
                  </a:moveTo>
                  <a:lnTo>
                    <a:pt x="1" y="5176"/>
                  </a:lnTo>
                  <a:cubicBezTo>
                    <a:pt x="298" y="6128"/>
                    <a:pt x="835" y="6807"/>
                    <a:pt x="1437" y="6807"/>
                  </a:cubicBezTo>
                  <a:cubicBezTo>
                    <a:pt x="1656" y="6807"/>
                    <a:pt x="1884" y="6717"/>
                    <a:pt x="2112" y="6516"/>
                  </a:cubicBezTo>
                  <a:cubicBezTo>
                    <a:pt x="3512" y="5319"/>
                    <a:pt x="9724" y="934"/>
                    <a:pt x="113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8"/>
            <p:cNvSpPr/>
            <p:nvPr/>
          </p:nvSpPr>
          <p:spPr>
            <a:xfrm>
              <a:off x="2512450" y="2908475"/>
              <a:ext cx="91375" cy="203000"/>
            </a:xfrm>
            <a:custGeom>
              <a:avLst/>
              <a:gdLst/>
              <a:ahLst/>
              <a:cxnLst/>
              <a:rect l="l" t="t" r="r" b="b"/>
              <a:pathLst>
                <a:path w="3655" h="8120" extrusionOk="0">
                  <a:moveTo>
                    <a:pt x="1" y="1"/>
                  </a:moveTo>
                  <a:lnTo>
                    <a:pt x="1625" y="1747"/>
                  </a:lnTo>
                  <a:lnTo>
                    <a:pt x="2741" y="5684"/>
                  </a:lnTo>
                  <a:lnTo>
                    <a:pt x="1726" y="8120"/>
                  </a:lnTo>
                  <a:lnTo>
                    <a:pt x="3655" y="6395"/>
                  </a:lnTo>
                  <a:lnTo>
                    <a:pt x="2416" y="140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8"/>
            <p:cNvSpPr/>
            <p:nvPr/>
          </p:nvSpPr>
          <p:spPr>
            <a:xfrm>
              <a:off x="2162325" y="2366025"/>
              <a:ext cx="331375" cy="241075"/>
            </a:xfrm>
            <a:custGeom>
              <a:avLst/>
              <a:gdLst/>
              <a:ahLst/>
              <a:cxnLst/>
              <a:rect l="l" t="t" r="r" b="b"/>
              <a:pathLst>
                <a:path w="13255" h="9643" extrusionOk="0">
                  <a:moveTo>
                    <a:pt x="13255" y="1"/>
                  </a:moveTo>
                  <a:lnTo>
                    <a:pt x="1" y="9236"/>
                  </a:lnTo>
                  <a:lnTo>
                    <a:pt x="2375" y="9642"/>
                  </a:lnTo>
                  <a:lnTo>
                    <a:pt x="12971" y="2477"/>
                  </a:lnTo>
                  <a:lnTo>
                    <a:pt x="13255"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8"/>
            <p:cNvSpPr/>
            <p:nvPr/>
          </p:nvSpPr>
          <p:spPr>
            <a:xfrm>
              <a:off x="1829950" y="2609600"/>
              <a:ext cx="311600" cy="380600"/>
            </a:xfrm>
            <a:custGeom>
              <a:avLst/>
              <a:gdLst/>
              <a:ahLst/>
              <a:cxnLst/>
              <a:rect l="l" t="t" r="r" b="b"/>
              <a:pathLst>
                <a:path w="12464" h="15224" extrusionOk="0">
                  <a:moveTo>
                    <a:pt x="12463" y="1"/>
                  </a:moveTo>
                  <a:lnTo>
                    <a:pt x="1" y="15224"/>
                  </a:lnTo>
                  <a:lnTo>
                    <a:pt x="1300" y="15224"/>
                  </a:lnTo>
                  <a:lnTo>
                    <a:pt x="12463" y="2700"/>
                  </a:lnTo>
                  <a:lnTo>
                    <a:pt x="12463"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8"/>
            <p:cNvSpPr/>
            <p:nvPr/>
          </p:nvSpPr>
          <p:spPr>
            <a:xfrm>
              <a:off x="2510425" y="2261500"/>
              <a:ext cx="293850" cy="135500"/>
            </a:xfrm>
            <a:custGeom>
              <a:avLst/>
              <a:gdLst/>
              <a:ahLst/>
              <a:cxnLst/>
              <a:rect l="l" t="t" r="r" b="b"/>
              <a:pathLst>
                <a:path w="11754" h="5420" extrusionOk="0">
                  <a:moveTo>
                    <a:pt x="11753" y="0"/>
                  </a:moveTo>
                  <a:lnTo>
                    <a:pt x="11753" y="0"/>
                  </a:lnTo>
                  <a:cubicBezTo>
                    <a:pt x="11733" y="0"/>
                    <a:pt x="9784" y="995"/>
                    <a:pt x="7206" y="1929"/>
                  </a:cubicBezTo>
                  <a:cubicBezTo>
                    <a:pt x="4629" y="2842"/>
                    <a:pt x="1" y="4060"/>
                    <a:pt x="1" y="4060"/>
                  </a:cubicBezTo>
                  <a:lnTo>
                    <a:pt x="1706" y="5420"/>
                  </a:lnTo>
                  <a:lnTo>
                    <a:pt x="7836" y="3370"/>
                  </a:lnTo>
                  <a:cubicBezTo>
                    <a:pt x="9561" y="2802"/>
                    <a:pt x="10941" y="1563"/>
                    <a:pt x="11753"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8"/>
            <p:cNvSpPr/>
            <p:nvPr/>
          </p:nvSpPr>
          <p:spPr>
            <a:xfrm>
              <a:off x="2468825" y="3251000"/>
              <a:ext cx="184225" cy="177625"/>
            </a:xfrm>
            <a:custGeom>
              <a:avLst/>
              <a:gdLst/>
              <a:ahLst/>
              <a:cxnLst/>
              <a:rect l="l" t="t" r="r" b="b"/>
              <a:pathLst>
                <a:path w="7369" h="7105" extrusionOk="0">
                  <a:moveTo>
                    <a:pt x="7145" y="1"/>
                  </a:moveTo>
                  <a:lnTo>
                    <a:pt x="0" y="7105"/>
                  </a:lnTo>
                  <a:cubicBezTo>
                    <a:pt x="3552" y="4060"/>
                    <a:pt x="7368" y="488"/>
                    <a:pt x="7368" y="488"/>
                  </a:cubicBezTo>
                  <a:lnTo>
                    <a:pt x="71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8"/>
            <p:cNvSpPr/>
            <p:nvPr/>
          </p:nvSpPr>
          <p:spPr>
            <a:xfrm>
              <a:off x="2670275" y="3167775"/>
              <a:ext cx="20325" cy="69550"/>
            </a:xfrm>
            <a:custGeom>
              <a:avLst/>
              <a:gdLst/>
              <a:ahLst/>
              <a:cxnLst/>
              <a:rect l="l" t="t" r="r" b="b"/>
              <a:pathLst>
                <a:path w="813" h="2782" extrusionOk="0">
                  <a:moveTo>
                    <a:pt x="264" y="1"/>
                  </a:moveTo>
                  <a:lnTo>
                    <a:pt x="1" y="143"/>
                  </a:lnTo>
                  <a:cubicBezTo>
                    <a:pt x="346" y="590"/>
                    <a:pt x="569" y="1158"/>
                    <a:pt x="569" y="1767"/>
                  </a:cubicBezTo>
                  <a:cubicBezTo>
                    <a:pt x="569" y="2132"/>
                    <a:pt x="488" y="2477"/>
                    <a:pt x="366" y="2782"/>
                  </a:cubicBezTo>
                  <a:cubicBezTo>
                    <a:pt x="650" y="2416"/>
                    <a:pt x="812" y="1950"/>
                    <a:pt x="812" y="1442"/>
                  </a:cubicBezTo>
                  <a:cubicBezTo>
                    <a:pt x="812" y="894"/>
                    <a:pt x="609" y="387"/>
                    <a:pt x="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p:nvPr/>
          </p:nvSpPr>
          <p:spPr>
            <a:xfrm>
              <a:off x="2502325" y="2156675"/>
              <a:ext cx="313100" cy="52575"/>
            </a:xfrm>
            <a:custGeom>
              <a:avLst/>
              <a:gdLst/>
              <a:ahLst/>
              <a:cxnLst/>
              <a:rect l="l" t="t" r="r" b="b"/>
              <a:pathLst>
                <a:path w="12524" h="2103" extrusionOk="0">
                  <a:moveTo>
                    <a:pt x="11066" y="1"/>
                  </a:moveTo>
                  <a:cubicBezTo>
                    <a:pt x="10958" y="1"/>
                    <a:pt x="10848" y="11"/>
                    <a:pt x="10737" y="32"/>
                  </a:cubicBezTo>
                  <a:lnTo>
                    <a:pt x="0" y="2103"/>
                  </a:lnTo>
                  <a:lnTo>
                    <a:pt x="0" y="2103"/>
                  </a:lnTo>
                  <a:lnTo>
                    <a:pt x="12524" y="824"/>
                  </a:lnTo>
                  <a:cubicBezTo>
                    <a:pt x="12214" y="325"/>
                    <a:pt x="11670" y="1"/>
                    <a:pt x="1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p:nvPr/>
          </p:nvSpPr>
          <p:spPr>
            <a:xfrm>
              <a:off x="2062350" y="2248825"/>
              <a:ext cx="375025" cy="224300"/>
            </a:xfrm>
            <a:custGeom>
              <a:avLst/>
              <a:gdLst/>
              <a:ahLst/>
              <a:cxnLst/>
              <a:rect l="l" t="t" r="r" b="b"/>
              <a:pathLst>
                <a:path w="15001" h="8972" extrusionOk="0">
                  <a:moveTo>
                    <a:pt x="12971" y="0"/>
                  </a:moveTo>
                  <a:lnTo>
                    <a:pt x="630" y="6658"/>
                  </a:lnTo>
                  <a:lnTo>
                    <a:pt x="1" y="8972"/>
                  </a:lnTo>
                  <a:lnTo>
                    <a:pt x="996" y="7165"/>
                  </a:lnTo>
                  <a:lnTo>
                    <a:pt x="12586" y="1116"/>
                  </a:lnTo>
                  <a:lnTo>
                    <a:pt x="15001" y="568"/>
                  </a:lnTo>
                  <a:lnTo>
                    <a:pt x="129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8"/>
            <p:cNvSpPr/>
            <p:nvPr/>
          </p:nvSpPr>
          <p:spPr>
            <a:xfrm>
              <a:off x="1674675" y="2483750"/>
              <a:ext cx="369450" cy="375550"/>
            </a:xfrm>
            <a:custGeom>
              <a:avLst/>
              <a:gdLst/>
              <a:ahLst/>
              <a:cxnLst/>
              <a:rect l="l" t="t" r="r" b="b"/>
              <a:pathLst>
                <a:path w="14778" h="15022" extrusionOk="0">
                  <a:moveTo>
                    <a:pt x="14777" y="1"/>
                  </a:moveTo>
                  <a:lnTo>
                    <a:pt x="12220" y="224"/>
                  </a:lnTo>
                  <a:lnTo>
                    <a:pt x="1" y="10454"/>
                  </a:lnTo>
                  <a:lnTo>
                    <a:pt x="731" y="15021"/>
                  </a:lnTo>
                  <a:lnTo>
                    <a:pt x="1198" y="10901"/>
                  </a:lnTo>
                  <a:lnTo>
                    <a:pt x="12382" y="1198"/>
                  </a:lnTo>
                  <a:lnTo>
                    <a:pt x="147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p:nvPr/>
          </p:nvSpPr>
          <p:spPr>
            <a:xfrm>
              <a:off x="1355500" y="2851750"/>
              <a:ext cx="313125" cy="264300"/>
            </a:xfrm>
            <a:custGeom>
              <a:avLst/>
              <a:gdLst/>
              <a:ahLst/>
              <a:cxnLst/>
              <a:rect l="l" t="t" r="r" b="b"/>
              <a:pathLst>
                <a:path w="12525" h="10572" extrusionOk="0">
                  <a:moveTo>
                    <a:pt x="8238" y="0"/>
                  </a:moveTo>
                  <a:cubicBezTo>
                    <a:pt x="8024" y="0"/>
                    <a:pt x="7832" y="24"/>
                    <a:pt x="7673" y="78"/>
                  </a:cubicBezTo>
                  <a:cubicBezTo>
                    <a:pt x="6130" y="606"/>
                    <a:pt x="4385" y="1275"/>
                    <a:pt x="3979" y="1742"/>
                  </a:cubicBezTo>
                  <a:cubicBezTo>
                    <a:pt x="3207" y="2574"/>
                    <a:pt x="3045" y="4949"/>
                    <a:pt x="1726" y="6634"/>
                  </a:cubicBezTo>
                  <a:cubicBezTo>
                    <a:pt x="1482" y="6959"/>
                    <a:pt x="853" y="7730"/>
                    <a:pt x="0" y="8785"/>
                  </a:cubicBezTo>
                  <a:lnTo>
                    <a:pt x="528" y="10572"/>
                  </a:lnTo>
                  <a:lnTo>
                    <a:pt x="1401" y="8664"/>
                  </a:lnTo>
                  <a:cubicBezTo>
                    <a:pt x="1401" y="8664"/>
                    <a:pt x="4080" y="6269"/>
                    <a:pt x="4364" y="4726"/>
                  </a:cubicBezTo>
                  <a:cubicBezTo>
                    <a:pt x="4649" y="3183"/>
                    <a:pt x="5095" y="2716"/>
                    <a:pt x="6902" y="1539"/>
                  </a:cubicBezTo>
                  <a:cubicBezTo>
                    <a:pt x="7619" y="1072"/>
                    <a:pt x="8654" y="931"/>
                    <a:pt x="9641" y="931"/>
                  </a:cubicBezTo>
                  <a:cubicBezTo>
                    <a:pt x="11138" y="931"/>
                    <a:pt x="12524" y="1255"/>
                    <a:pt x="12524" y="1255"/>
                  </a:cubicBezTo>
                  <a:cubicBezTo>
                    <a:pt x="12524" y="1255"/>
                    <a:pt x="9794" y="0"/>
                    <a:pt x="82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p:nvPr/>
          </p:nvSpPr>
          <p:spPr>
            <a:xfrm>
              <a:off x="1121050" y="3061225"/>
              <a:ext cx="247675" cy="295850"/>
            </a:xfrm>
            <a:custGeom>
              <a:avLst/>
              <a:gdLst/>
              <a:ahLst/>
              <a:cxnLst/>
              <a:rect l="l" t="t" r="r" b="b"/>
              <a:pathLst>
                <a:path w="9907" h="11834" extrusionOk="0">
                  <a:moveTo>
                    <a:pt x="9703" y="0"/>
                  </a:moveTo>
                  <a:cubicBezTo>
                    <a:pt x="9520" y="203"/>
                    <a:pt x="9338" y="447"/>
                    <a:pt x="9135" y="691"/>
                  </a:cubicBezTo>
                  <a:cubicBezTo>
                    <a:pt x="9196" y="1117"/>
                    <a:pt x="9236" y="1563"/>
                    <a:pt x="9236" y="2010"/>
                  </a:cubicBezTo>
                  <a:cubicBezTo>
                    <a:pt x="9236" y="6902"/>
                    <a:pt x="5380" y="10900"/>
                    <a:pt x="569" y="11144"/>
                  </a:cubicBezTo>
                  <a:cubicBezTo>
                    <a:pt x="366" y="11387"/>
                    <a:pt x="184" y="11611"/>
                    <a:pt x="1" y="11834"/>
                  </a:cubicBezTo>
                  <a:lnTo>
                    <a:pt x="82" y="11834"/>
                  </a:lnTo>
                  <a:cubicBezTo>
                    <a:pt x="5502" y="11834"/>
                    <a:pt x="9906" y="7429"/>
                    <a:pt x="9906" y="2010"/>
                  </a:cubicBezTo>
                  <a:cubicBezTo>
                    <a:pt x="9906" y="1320"/>
                    <a:pt x="9845" y="650"/>
                    <a:pt x="9703"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p:nvPr/>
          </p:nvSpPr>
          <p:spPr>
            <a:xfrm>
              <a:off x="1299675" y="3850300"/>
              <a:ext cx="98975" cy="436925"/>
            </a:xfrm>
            <a:custGeom>
              <a:avLst/>
              <a:gdLst/>
              <a:ahLst/>
              <a:cxnLst/>
              <a:rect l="l" t="t" r="r" b="b"/>
              <a:pathLst>
                <a:path w="3959" h="17477" extrusionOk="0">
                  <a:moveTo>
                    <a:pt x="2984" y="0"/>
                  </a:moveTo>
                  <a:lnTo>
                    <a:pt x="1" y="17476"/>
                  </a:lnTo>
                  <a:lnTo>
                    <a:pt x="3959" y="792"/>
                  </a:lnTo>
                  <a:lnTo>
                    <a:pt x="2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8"/>
            <p:cNvSpPr/>
            <p:nvPr/>
          </p:nvSpPr>
          <p:spPr>
            <a:xfrm>
              <a:off x="1387975" y="3826450"/>
              <a:ext cx="59400" cy="35550"/>
            </a:xfrm>
            <a:custGeom>
              <a:avLst/>
              <a:gdLst/>
              <a:ahLst/>
              <a:cxnLst/>
              <a:rect l="l" t="t" r="r" b="b"/>
              <a:pathLst>
                <a:path w="2376" h="1422" extrusionOk="0">
                  <a:moveTo>
                    <a:pt x="975" y="0"/>
                  </a:moveTo>
                  <a:lnTo>
                    <a:pt x="0" y="609"/>
                  </a:lnTo>
                  <a:lnTo>
                    <a:pt x="975" y="1421"/>
                  </a:lnTo>
                  <a:lnTo>
                    <a:pt x="2375" y="954"/>
                  </a:lnTo>
                  <a:lnTo>
                    <a:pt x="9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8"/>
            <p:cNvSpPr/>
            <p:nvPr/>
          </p:nvSpPr>
          <p:spPr>
            <a:xfrm>
              <a:off x="1506200" y="2736975"/>
              <a:ext cx="131450" cy="102025"/>
            </a:xfrm>
            <a:custGeom>
              <a:avLst/>
              <a:gdLst/>
              <a:ahLst/>
              <a:cxnLst/>
              <a:rect l="l" t="t" r="r" b="b"/>
              <a:pathLst>
                <a:path w="5258" h="4081" extrusionOk="0">
                  <a:moveTo>
                    <a:pt x="4974" y="0"/>
                  </a:moveTo>
                  <a:cubicBezTo>
                    <a:pt x="2497" y="0"/>
                    <a:pt x="468" y="1746"/>
                    <a:pt x="1" y="4080"/>
                  </a:cubicBezTo>
                  <a:cubicBezTo>
                    <a:pt x="853" y="2192"/>
                    <a:pt x="2761" y="873"/>
                    <a:pt x="4974" y="873"/>
                  </a:cubicBezTo>
                  <a:lnTo>
                    <a:pt x="5055" y="873"/>
                  </a:lnTo>
                  <a:lnTo>
                    <a:pt x="5258" y="21"/>
                  </a:lnTo>
                  <a:cubicBezTo>
                    <a:pt x="5156" y="0"/>
                    <a:pt x="5075" y="0"/>
                    <a:pt x="4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1038350" y="3368725"/>
              <a:ext cx="97950" cy="188300"/>
            </a:xfrm>
            <a:custGeom>
              <a:avLst/>
              <a:gdLst/>
              <a:ahLst/>
              <a:cxnLst/>
              <a:rect l="l" t="t" r="r" b="b"/>
              <a:pathLst>
                <a:path w="3918" h="7532" extrusionOk="0">
                  <a:moveTo>
                    <a:pt x="2923" y="1"/>
                  </a:moveTo>
                  <a:lnTo>
                    <a:pt x="0" y="3553"/>
                  </a:lnTo>
                  <a:lnTo>
                    <a:pt x="427" y="7531"/>
                  </a:lnTo>
                  <a:lnTo>
                    <a:pt x="873" y="3979"/>
                  </a:lnTo>
                  <a:lnTo>
                    <a:pt x="3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a:off x="411650" y="3545825"/>
              <a:ext cx="626725" cy="879425"/>
            </a:xfrm>
            <a:custGeom>
              <a:avLst/>
              <a:gdLst/>
              <a:ahLst/>
              <a:cxnLst/>
              <a:rect l="l" t="t" r="r" b="b"/>
              <a:pathLst>
                <a:path w="25069" h="35177" extrusionOk="0">
                  <a:moveTo>
                    <a:pt x="23242" y="1"/>
                  </a:moveTo>
                  <a:lnTo>
                    <a:pt x="1" y="35176"/>
                  </a:lnTo>
                  <a:lnTo>
                    <a:pt x="25068" y="1462"/>
                  </a:lnTo>
                  <a:lnTo>
                    <a:pt x="232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2167900" y="2926925"/>
              <a:ext cx="320225" cy="141425"/>
            </a:xfrm>
            <a:custGeom>
              <a:avLst/>
              <a:gdLst/>
              <a:ahLst/>
              <a:cxnLst/>
              <a:rect l="l" t="t" r="r" b="b"/>
              <a:pathLst>
                <a:path w="12809" h="5657" extrusionOk="0">
                  <a:moveTo>
                    <a:pt x="10957" y="1"/>
                  </a:moveTo>
                  <a:cubicBezTo>
                    <a:pt x="7302" y="1"/>
                    <a:pt x="1" y="4175"/>
                    <a:pt x="1" y="4175"/>
                  </a:cubicBezTo>
                  <a:lnTo>
                    <a:pt x="1" y="5657"/>
                  </a:lnTo>
                  <a:cubicBezTo>
                    <a:pt x="1" y="5657"/>
                    <a:pt x="407" y="4621"/>
                    <a:pt x="549" y="4439"/>
                  </a:cubicBezTo>
                  <a:cubicBezTo>
                    <a:pt x="691" y="4256"/>
                    <a:pt x="4629" y="2754"/>
                    <a:pt x="7673" y="1414"/>
                  </a:cubicBezTo>
                  <a:cubicBezTo>
                    <a:pt x="9231" y="719"/>
                    <a:pt x="10538" y="549"/>
                    <a:pt x="11444" y="549"/>
                  </a:cubicBezTo>
                  <a:cubicBezTo>
                    <a:pt x="12310" y="549"/>
                    <a:pt x="12809" y="704"/>
                    <a:pt x="12809" y="704"/>
                  </a:cubicBezTo>
                  <a:cubicBezTo>
                    <a:pt x="12667" y="562"/>
                    <a:pt x="12525" y="460"/>
                    <a:pt x="12362" y="339"/>
                  </a:cubicBezTo>
                  <a:cubicBezTo>
                    <a:pt x="12011" y="103"/>
                    <a:pt x="11528" y="1"/>
                    <a:pt x="10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1630525" y="3068325"/>
              <a:ext cx="516600" cy="251725"/>
            </a:xfrm>
            <a:custGeom>
              <a:avLst/>
              <a:gdLst/>
              <a:ahLst/>
              <a:cxnLst/>
              <a:rect l="l" t="t" r="r" b="b"/>
              <a:pathLst>
                <a:path w="20664" h="10069" extrusionOk="0">
                  <a:moveTo>
                    <a:pt x="19202" y="1"/>
                  </a:moveTo>
                  <a:lnTo>
                    <a:pt x="1" y="10068"/>
                  </a:lnTo>
                  <a:cubicBezTo>
                    <a:pt x="6" y="10068"/>
                    <a:pt x="11" y="10069"/>
                    <a:pt x="17" y="10069"/>
                  </a:cubicBezTo>
                  <a:cubicBezTo>
                    <a:pt x="1774" y="10069"/>
                    <a:pt x="19080" y="447"/>
                    <a:pt x="19080" y="447"/>
                  </a:cubicBezTo>
                  <a:lnTo>
                    <a:pt x="20664" y="447"/>
                  </a:lnTo>
                  <a:lnTo>
                    <a:pt x="204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p:nvPr/>
          </p:nvSpPr>
          <p:spPr>
            <a:xfrm>
              <a:off x="2209000" y="2407125"/>
              <a:ext cx="280150" cy="199975"/>
            </a:xfrm>
            <a:custGeom>
              <a:avLst/>
              <a:gdLst/>
              <a:ahLst/>
              <a:cxnLst/>
              <a:rect l="l" t="t" r="r" b="b"/>
              <a:pathLst>
                <a:path w="11206" h="7999" extrusionOk="0">
                  <a:moveTo>
                    <a:pt x="11205" y="1"/>
                  </a:moveTo>
                  <a:lnTo>
                    <a:pt x="11205" y="1"/>
                  </a:lnTo>
                  <a:cubicBezTo>
                    <a:pt x="11144" y="21"/>
                    <a:pt x="11104" y="21"/>
                    <a:pt x="11104" y="21"/>
                  </a:cubicBezTo>
                  <a:lnTo>
                    <a:pt x="1" y="7917"/>
                  </a:lnTo>
                  <a:lnTo>
                    <a:pt x="508" y="7998"/>
                  </a:lnTo>
                  <a:lnTo>
                    <a:pt x="11104" y="833"/>
                  </a:lnTo>
                  <a:lnTo>
                    <a:pt x="11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8"/>
            <p:cNvSpPr/>
            <p:nvPr/>
          </p:nvSpPr>
          <p:spPr>
            <a:xfrm>
              <a:off x="1848225" y="2649700"/>
              <a:ext cx="293325" cy="340500"/>
            </a:xfrm>
            <a:custGeom>
              <a:avLst/>
              <a:gdLst/>
              <a:ahLst/>
              <a:cxnLst/>
              <a:rect l="l" t="t" r="r" b="b"/>
              <a:pathLst>
                <a:path w="11733" h="13620" extrusionOk="0">
                  <a:moveTo>
                    <a:pt x="11712" y="0"/>
                  </a:moveTo>
                  <a:lnTo>
                    <a:pt x="0" y="13620"/>
                  </a:lnTo>
                  <a:lnTo>
                    <a:pt x="569" y="13620"/>
                  </a:lnTo>
                  <a:lnTo>
                    <a:pt x="11732" y="1096"/>
                  </a:lnTo>
                  <a:lnTo>
                    <a:pt x="117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2544425" y="2289925"/>
              <a:ext cx="241575" cy="107075"/>
            </a:xfrm>
            <a:custGeom>
              <a:avLst/>
              <a:gdLst/>
              <a:ahLst/>
              <a:cxnLst/>
              <a:rect l="l" t="t" r="r" b="b"/>
              <a:pathLst>
                <a:path w="9663" h="4283" extrusionOk="0">
                  <a:moveTo>
                    <a:pt x="9662" y="0"/>
                  </a:moveTo>
                  <a:lnTo>
                    <a:pt x="9662" y="0"/>
                  </a:lnTo>
                  <a:cubicBezTo>
                    <a:pt x="9622" y="20"/>
                    <a:pt x="8445" y="792"/>
                    <a:pt x="6354" y="1746"/>
                  </a:cubicBezTo>
                  <a:cubicBezTo>
                    <a:pt x="5055" y="2355"/>
                    <a:pt x="2091" y="3329"/>
                    <a:pt x="1" y="3999"/>
                  </a:cubicBezTo>
                  <a:lnTo>
                    <a:pt x="346" y="4283"/>
                  </a:lnTo>
                  <a:lnTo>
                    <a:pt x="6476" y="2233"/>
                  </a:lnTo>
                  <a:cubicBezTo>
                    <a:pt x="7754" y="1807"/>
                    <a:pt x="8850" y="1015"/>
                    <a:pt x="9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p:nvPr/>
          </p:nvSpPr>
          <p:spPr>
            <a:xfrm>
              <a:off x="1984225" y="2412200"/>
              <a:ext cx="83750" cy="57875"/>
            </a:xfrm>
            <a:custGeom>
              <a:avLst/>
              <a:gdLst/>
              <a:ahLst/>
              <a:cxnLst/>
              <a:rect l="l" t="t" r="r" b="b"/>
              <a:pathLst>
                <a:path w="3350" h="2315" extrusionOk="0">
                  <a:moveTo>
                    <a:pt x="2476" y="1"/>
                  </a:moveTo>
                  <a:cubicBezTo>
                    <a:pt x="1157" y="1"/>
                    <a:pt x="81" y="1016"/>
                    <a:pt x="0" y="2315"/>
                  </a:cubicBezTo>
                  <a:cubicBezTo>
                    <a:pt x="284" y="1259"/>
                    <a:pt x="1259" y="488"/>
                    <a:pt x="2395" y="488"/>
                  </a:cubicBezTo>
                  <a:cubicBezTo>
                    <a:pt x="2659" y="488"/>
                    <a:pt x="2923" y="549"/>
                    <a:pt x="3167" y="630"/>
                  </a:cubicBezTo>
                  <a:lnTo>
                    <a:pt x="3349" y="163"/>
                  </a:lnTo>
                  <a:cubicBezTo>
                    <a:pt x="3065" y="62"/>
                    <a:pt x="2781" y="1"/>
                    <a:pt x="2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8"/>
            <p:cNvSpPr/>
            <p:nvPr/>
          </p:nvSpPr>
          <p:spPr>
            <a:xfrm>
              <a:off x="2407425" y="2199600"/>
              <a:ext cx="83750" cy="24875"/>
            </a:xfrm>
            <a:custGeom>
              <a:avLst/>
              <a:gdLst/>
              <a:ahLst/>
              <a:cxnLst/>
              <a:rect l="l" t="t" r="r" b="b"/>
              <a:pathLst>
                <a:path w="3350" h="995" extrusionOk="0">
                  <a:moveTo>
                    <a:pt x="1990" y="0"/>
                  </a:moveTo>
                  <a:cubicBezTo>
                    <a:pt x="1178" y="0"/>
                    <a:pt x="467" y="386"/>
                    <a:pt x="0" y="995"/>
                  </a:cubicBezTo>
                  <a:cubicBezTo>
                    <a:pt x="427" y="670"/>
                    <a:pt x="954" y="487"/>
                    <a:pt x="1543" y="487"/>
                  </a:cubicBezTo>
                  <a:cubicBezTo>
                    <a:pt x="2010" y="487"/>
                    <a:pt x="2456" y="609"/>
                    <a:pt x="2842" y="832"/>
                  </a:cubicBezTo>
                  <a:cubicBezTo>
                    <a:pt x="2984" y="711"/>
                    <a:pt x="3167" y="569"/>
                    <a:pt x="3349" y="406"/>
                  </a:cubicBezTo>
                  <a:cubicBezTo>
                    <a:pt x="2964" y="163"/>
                    <a:pt x="2497" y="0"/>
                    <a:pt x="1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2270925" y="3027725"/>
              <a:ext cx="237500" cy="223300"/>
            </a:xfrm>
            <a:custGeom>
              <a:avLst/>
              <a:gdLst/>
              <a:ahLst/>
              <a:cxnLst/>
              <a:rect l="l" t="t" r="r" b="b"/>
              <a:pathLst>
                <a:path w="9500" h="8932" extrusionOk="0">
                  <a:moveTo>
                    <a:pt x="9500" y="1"/>
                  </a:moveTo>
                  <a:cubicBezTo>
                    <a:pt x="9500" y="1"/>
                    <a:pt x="7957" y="2558"/>
                    <a:pt x="6090" y="4081"/>
                  </a:cubicBezTo>
                  <a:cubicBezTo>
                    <a:pt x="4243" y="5603"/>
                    <a:pt x="0" y="8627"/>
                    <a:pt x="0" y="8627"/>
                  </a:cubicBezTo>
                  <a:lnTo>
                    <a:pt x="508" y="8932"/>
                  </a:lnTo>
                  <a:cubicBezTo>
                    <a:pt x="508" y="8932"/>
                    <a:pt x="6211" y="4771"/>
                    <a:pt x="7795" y="3066"/>
                  </a:cubicBezTo>
                  <a:cubicBezTo>
                    <a:pt x="8505" y="2294"/>
                    <a:pt x="9215" y="1178"/>
                    <a:pt x="9500" y="21"/>
                  </a:cubicBezTo>
                  <a:cubicBezTo>
                    <a:pt x="9500" y="21"/>
                    <a:pt x="9500" y="1"/>
                    <a:pt x="9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2352100" y="3157650"/>
              <a:ext cx="206925" cy="158850"/>
            </a:xfrm>
            <a:custGeom>
              <a:avLst/>
              <a:gdLst/>
              <a:ahLst/>
              <a:cxnLst/>
              <a:rect l="l" t="t" r="r" b="b"/>
              <a:pathLst>
                <a:path w="8277" h="6354" extrusionOk="0">
                  <a:moveTo>
                    <a:pt x="8140" y="0"/>
                  </a:moveTo>
                  <a:cubicBezTo>
                    <a:pt x="8140" y="0"/>
                    <a:pt x="1056" y="5014"/>
                    <a:pt x="1" y="6353"/>
                  </a:cubicBezTo>
                  <a:cubicBezTo>
                    <a:pt x="2763" y="4292"/>
                    <a:pt x="7774" y="810"/>
                    <a:pt x="8128" y="810"/>
                  </a:cubicBezTo>
                  <a:cubicBezTo>
                    <a:pt x="8133" y="810"/>
                    <a:pt x="8137" y="811"/>
                    <a:pt x="8140" y="812"/>
                  </a:cubicBezTo>
                  <a:cubicBezTo>
                    <a:pt x="8147" y="814"/>
                    <a:pt x="8153" y="815"/>
                    <a:pt x="8159" y="815"/>
                  </a:cubicBezTo>
                  <a:cubicBezTo>
                    <a:pt x="8277" y="815"/>
                    <a:pt x="8218" y="426"/>
                    <a:pt x="8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38"/>
          <p:cNvGrpSpPr/>
          <p:nvPr/>
        </p:nvGrpSpPr>
        <p:grpSpPr>
          <a:xfrm>
            <a:off x="6779025" y="349504"/>
            <a:ext cx="913425" cy="370975"/>
            <a:chOff x="6514150" y="4420266"/>
            <a:chExt cx="913425" cy="370975"/>
          </a:xfrm>
        </p:grpSpPr>
        <p:sp>
          <p:nvSpPr>
            <p:cNvPr id="382" name="Google Shape;382;p38"/>
            <p:cNvSpPr/>
            <p:nvPr/>
          </p:nvSpPr>
          <p:spPr>
            <a:xfrm>
              <a:off x="6938875"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p:nvPr/>
          </p:nvSpPr>
          <p:spPr>
            <a:xfrm>
              <a:off x="6514150"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8"/>
          <p:cNvSpPr/>
          <p:nvPr/>
        </p:nvSpPr>
        <p:spPr>
          <a:xfrm>
            <a:off x="2086350" y="823325"/>
            <a:ext cx="1270200" cy="1270200"/>
          </a:xfrm>
          <a:prstGeom prst="ellipse">
            <a:avLst/>
          </a:prstGeom>
          <a:solidFill>
            <a:srgbClr val="6E79E4">
              <a:alpha val="3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38"/>
          <p:cNvGrpSpPr/>
          <p:nvPr/>
        </p:nvGrpSpPr>
        <p:grpSpPr>
          <a:xfrm>
            <a:off x="3091863" y="1052012"/>
            <a:ext cx="537556" cy="136576"/>
            <a:chOff x="2641350" y="846250"/>
            <a:chExt cx="413600" cy="105075"/>
          </a:xfrm>
        </p:grpSpPr>
        <p:sp>
          <p:nvSpPr>
            <p:cNvPr id="386" name="Google Shape;386;p38"/>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0" name="Google Shape;390;p38"/>
          <p:cNvCxnSpPr/>
          <p:nvPr/>
        </p:nvCxnSpPr>
        <p:spPr>
          <a:xfrm rot="10800000" flipH="1">
            <a:off x="3459250" y="3707110"/>
            <a:ext cx="4990500" cy="11400"/>
          </a:xfrm>
          <a:prstGeom prst="straightConnector1">
            <a:avLst/>
          </a:prstGeom>
          <a:noFill/>
          <a:ln w="19050" cap="flat" cmpd="sng">
            <a:solidFill>
              <a:schemeClr val="dk1"/>
            </a:solidFill>
            <a:prstDash val="solid"/>
            <a:round/>
            <a:headEnd type="none" w="med" len="med"/>
            <a:tailEnd type="none" w="med" len="med"/>
          </a:ln>
        </p:spPr>
      </p:cxnSp>
      <p:sp>
        <p:nvSpPr>
          <p:cNvPr id="391" name="Google Shape;391;p38"/>
          <p:cNvSpPr txBox="1">
            <a:spLocks noGrp="1"/>
          </p:cNvSpPr>
          <p:nvPr>
            <p:ph type="subTitle" idx="2"/>
          </p:nvPr>
        </p:nvSpPr>
        <p:spPr>
          <a:xfrm>
            <a:off x="3356550" y="3840335"/>
            <a:ext cx="44121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By: Mark Dingli</a:t>
            </a:r>
            <a:endParaRPr dirty="0"/>
          </a:p>
        </p:txBody>
      </p:sp>
      <p:pic>
        <p:nvPicPr>
          <p:cNvPr id="1028" name="Picture 4" descr="Pacman PNG, Pacman Transparent Background - FreeIconsPNG">
            <a:extLst>
              <a:ext uri="{FF2B5EF4-FFF2-40B4-BE49-F238E27FC236}">
                <a16:creationId xmlns:a16="http://schemas.microsoft.com/office/drawing/2014/main" id="{FE5B7EBF-1851-4AA3-DA40-8E3258915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9730" y="3085644"/>
            <a:ext cx="305739" cy="3219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50"/>
          <p:cNvSpPr txBox="1">
            <a:spLocks noGrp="1"/>
          </p:cNvSpPr>
          <p:nvPr>
            <p:ph type="title"/>
          </p:nvPr>
        </p:nvSpPr>
        <p:spPr>
          <a:xfrm>
            <a:off x="825191" y="44502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t>B</a:t>
            </a:r>
            <a:r>
              <a:rPr lang="en" sz="3600" dirty="0"/>
              <a:t>uliding the WEB APPLICATION</a:t>
            </a:r>
            <a:endParaRPr sz="3600" dirty="0"/>
          </a:p>
        </p:txBody>
      </p:sp>
      <p:grpSp>
        <p:nvGrpSpPr>
          <p:cNvPr id="737" name="Google Shape;737;p50"/>
          <p:cNvGrpSpPr/>
          <p:nvPr/>
        </p:nvGrpSpPr>
        <p:grpSpPr>
          <a:xfrm>
            <a:off x="7345029" y="637742"/>
            <a:ext cx="3397850" cy="187275"/>
            <a:chOff x="-3237675" y="-1132050"/>
            <a:chExt cx="3397850" cy="187275"/>
          </a:xfrm>
        </p:grpSpPr>
        <p:sp>
          <p:nvSpPr>
            <p:cNvPr id="738" name="Google Shape;738;p50"/>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54;p46">
            <a:extLst>
              <a:ext uri="{FF2B5EF4-FFF2-40B4-BE49-F238E27FC236}">
                <a16:creationId xmlns:a16="http://schemas.microsoft.com/office/drawing/2014/main" id="{141C25DA-8721-670C-1856-8523E5375F11}"/>
              </a:ext>
            </a:extLst>
          </p:cNvPr>
          <p:cNvSpPr txBox="1">
            <a:spLocks/>
          </p:cNvSpPr>
          <p:nvPr/>
        </p:nvSpPr>
        <p:spPr>
          <a:xfrm>
            <a:off x="825191" y="1484371"/>
            <a:ext cx="7389542" cy="22376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r>
              <a:rPr lang="en-GB" sz="1100" dirty="0">
                <a:solidFill>
                  <a:schemeClr val="accent2"/>
                </a:solidFill>
                <a:latin typeface="Raleway Medium"/>
                <a:sym typeface="Raleway Medium"/>
              </a:rPr>
              <a:t>To ensure the game was easily accessible, the application was designed as a web-based platform. The application interface was designed with three main sections - the menu page, instructions page, and the game page. </a:t>
            </a:r>
          </a:p>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endParaRPr lang="en-GB" sz="1100" dirty="0">
              <a:solidFill>
                <a:schemeClr val="accent2"/>
              </a:solidFill>
              <a:latin typeface="Raleway Medium"/>
              <a:sym typeface="Raleway Medium"/>
            </a:endParaRPr>
          </a:p>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r>
              <a:rPr lang="en-GB" sz="1100" dirty="0">
                <a:solidFill>
                  <a:schemeClr val="accent2"/>
                </a:solidFill>
                <a:latin typeface="Raleway Medium"/>
                <a:sym typeface="Raleway Medium"/>
              </a:rPr>
              <a:t>The web application was designed using modern web technologies, prioritizing a user-friendly and intuitive interface. HTML5 and CSS3 were utilized for structuring and styling the web interface, ensuring a visually appealing and responsive design.</a:t>
            </a:r>
          </a:p>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endParaRPr lang="en-GB" sz="1100" dirty="0">
              <a:solidFill>
                <a:schemeClr val="accent2"/>
              </a:solidFill>
              <a:latin typeface="Raleway Medium"/>
              <a:sym typeface="Raleway Medium"/>
            </a:endParaRPr>
          </a:p>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r>
              <a:rPr lang="en-GB" sz="1100" dirty="0">
                <a:solidFill>
                  <a:schemeClr val="accent2"/>
                </a:solidFill>
                <a:latin typeface="Raleway Medium"/>
                <a:sym typeface="Raleway Medium"/>
              </a:rPr>
              <a:t>JavaScript, specifically the p5.js library, was further employed to enable the interactivity within the game and to maintain a smooth, real-time gameplay experience. By leveraging these technologies, the game could be embedded directly into the web page, providing a seamless user experience.</a:t>
            </a:r>
          </a:p>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endParaRPr lang="en-GB" sz="1100" dirty="0">
              <a:solidFill>
                <a:schemeClr val="accent2"/>
              </a:solidFill>
              <a:latin typeface="Raleway Medium"/>
              <a:sym typeface="Raleway Medium"/>
            </a:endParaRPr>
          </a:p>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r>
              <a:rPr lang="en-GB" sz="1100" dirty="0">
                <a:solidFill>
                  <a:schemeClr val="accent2"/>
                </a:solidFill>
                <a:latin typeface="Raleway Medium"/>
                <a:sym typeface="Raleway Medium"/>
              </a:rPr>
              <a:t>In addition, accessibility and usability were key considerations in the design process. The aim was to make the game as inclusive and straightforward as possible, so users of all abilities and levels could enjoy the AI-powered Pac-Man game.</a:t>
            </a:r>
          </a:p>
        </p:txBody>
      </p:sp>
      <p:pic>
        <p:nvPicPr>
          <p:cNvPr id="1028" name="Picture 4" descr="HTML, CSS &amp; JS :: Juicy Media">
            <a:extLst>
              <a:ext uri="{FF2B5EF4-FFF2-40B4-BE49-F238E27FC236}">
                <a16:creationId xmlns:a16="http://schemas.microsoft.com/office/drawing/2014/main" id="{32D17C19-FE91-4051-00B4-DC898410DD1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13889" y1="38571" x2="23889" y2="68571"/>
                        <a14:foregroundMark x1="23889" y1="68571" x2="25833" y2="80714"/>
                        <a14:foregroundMark x1="41389" y1="33571" x2="50278" y2="68571"/>
                        <a14:foregroundMark x1="50278" y1="68571" x2="57222" y2="80000"/>
                        <a14:foregroundMark x1="26389" y1="35000" x2="12778" y2="48571"/>
                        <a14:foregroundMark x1="12778" y1="48571" x2="19722" y2="81429"/>
                        <a14:foregroundMark x1="15278" y1="18571" x2="15278" y2="18571"/>
                        <a14:foregroundMark x1="18611" y1="15000" x2="18611" y2="15000"/>
                        <a14:foregroundMark x1="21944" y1="17143" x2="21944" y2="17143"/>
                        <a14:foregroundMark x1="51389" y1="42857" x2="51389" y2="42857"/>
                        <a14:foregroundMark x1="26389" y1="21429" x2="26389" y2="21429"/>
                        <a14:foregroundMark x1="80556" y1="20000" x2="80556" y2="20000"/>
                        <a14:foregroundMark x1="84722" y1="20714" x2="84722" y2="20714"/>
                        <a14:foregroundMark x1="76111" y1="21429" x2="76111" y2="21429"/>
                        <a14:foregroundMark x1="52778" y1="21429" x2="52778" y2="21429"/>
                        <a14:foregroundMark x1="48611" y1="20714" x2="48611" y2="20714"/>
                      </a14:backgroundRemoval>
                    </a14:imgEffect>
                  </a14:imgLayer>
                </a14:imgProps>
              </a:ext>
              <a:ext uri="{28A0092B-C50C-407E-A947-70E740481C1C}">
                <a14:useLocalDpi xmlns:a14="http://schemas.microsoft.com/office/drawing/2010/main" val="0"/>
              </a:ext>
            </a:extLst>
          </a:blip>
          <a:srcRect/>
          <a:stretch>
            <a:fillRect/>
          </a:stretch>
        </p:blipFill>
        <p:spPr bwMode="auto">
          <a:xfrm>
            <a:off x="3769244" y="3853470"/>
            <a:ext cx="1501436" cy="5838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60"/>
          <p:cNvSpPr/>
          <p:nvPr/>
        </p:nvSpPr>
        <p:spPr>
          <a:xfrm>
            <a:off x="7119231" y="3911409"/>
            <a:ext cx="998400" cy="998400"/>
          </a:xfrm>
          <a:prstGeom prst="ellipse">
            <a:avLst/>
          </a:pr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0"/>
          <p:cNvSpPr/>
          <p:nvPr/>
        </p:nvSpPr>
        <p:spPr>
          <a:xfrm>
            <a:off x="1441200" y="535050"/>
            <a:ext cx="6261600" cy="407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0"/>
          <p:cNvSpPr/>
          <p:nvPr/>
        </p:nvSpPr>
        <p:spPr>
          <a:xfrm>
            <a:off x="1782000" y="832059"/>
            <a:ext cx="55800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0"/>
          <p:cNvSpPr txBox="1">
            <a:spLocks noGrp="1"/>
          </p:cNvSpPr>
          <p:nvPr>
            <p:ph type="title"/>
          </p:nvPr>
        </p:nvSpPr>
        <p:spPr>
          <a:xfrm>
            <a:off x="2303742" y="2190967"/>
            <a:ext cx="4944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Challenges Faced</a:t>
            </a:r>
          </a:p>
        </p:txBody>
      </p:sp>
      <p:sp>
        <p:nvSpPr>
          <p:cNvPr id="1107" name="Google Shape;1107;p60"/>
          <p:cNvSpPr txBox="1">
            <a:spLocks noGrp="1"/>
          </p:cNvSpPr>
          <p:nvPr>
            <p:ph type="title" idx="2"/>
          </p:nvPr>
        </p:nvSpPr>
        <p:spPr>
          <a:xfrm>
            <a:off x="5365842" y="1349167"/>
            <a:ext cx="18828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108" name="Google Shape;1108;p60"/>
          <p:cNvSpPr txBox="1">
            <a:spLocks noGrp="1"/>
          </p:cNvSpPr>
          <p:nvPr>
            <p:ph type="subTitle" idx="1"/>
          </p:nvPr>
        </p:nvSpPr>
        <p:spPr>
          <a:xfrm>
            <a:off x="1897842" y="3020455"/>
            <a:ext cx="5350800" cy="71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400" dirty="0"/>
              <a:t>Sharing hurdles encountered and how they were tackled.</a:t>
            </a:r>
          </a:p>
        </p:txBody>
      </p:sp>
      <p:grpSp>
        <p:nvGrpSpPr>
          <p:cNvPr id="1109" name="Google Shape;1109;p60"/>
          <p:cNvGrpSpPr/>
          <p:nvPr/>
        </p:nvGrpSpPr>
        <p:grpSpPr>
          <a:xfrm>
            <a:off x="5591900" y="1168204"/>
            <a:ext cx="3397850" cy="187275"/>
            <a:chOff x="-3237675" y="-1132050"/>
            <a:chExt cx="3397850" cy="187275"/>
          </a:xfrm>
        </p:grpSpPr>
        <p:sp>
          <p:nvSpPr>
            <p:cNvPr id="1110" name="Google Shape;1110;p60"/>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0"/>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0"/>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0"/>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0"/>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0"/>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0"/>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0"/>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0"/>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19" name="Google Shape;1119;p60"/>
          <p:cNvCxnSpPr/>
          <p:nvPr/>
        </p:nvCxnSpPr>
        <p:spPr>
          <a:xfrm rot="10800000" flipH="1">
            <a:off x="2195400" y="3762159"/>
            <a:ext cx="6957300" cy="22800"/>
          </a:xfrm>
          <a:prstGeom prst="straightConnector1">
            <a:avLst/>
          </a:prstGeom>
          <a:noFill/>
          <a:ln w="19050" cap="flat" cmpd="sng">
            <a:solidFill>
              <a:schemeClr val="dk1"/>
            </a:solidFill>
            <a:prstDash val="solid"/>
            <a:round/>
            <a:headEnd type="none" w="med" len="med"/>
            <a:tailEnd type="none" w="med" len="med"/>
          </a:ln>
        </p:spPr>
      </p:cxnSp>
      <p:grpSp>
        <p:nvGrpSpPr>
          <p:cNvPr id="1120" name="Google Shape;1120;p60"/>
          <p:cNvGrpSpPr/>
          <p:nvPr/>
        </p:nvGrpSpPr>
        <p:grpSpPr>
          <a:xfrm>
            <a:off x="1125239" y="3675407"/>
            <a:ext cx="772605" cy="196301"/>
            <a:chOff x="2641350" y="846250"/>
            <a:chExt cx="413600" cy="105075"/>
          </a:xfrm>
        </p:grpSpPr>
        <p:sp>
          <p:nvSpPr>
            <p:cNvPr id="1121" name="Google Shape;1121;p60"/>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0"/>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0"/>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0"/>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5"/>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400" dirty="0"/>
              <a:t>Challenges Faced</a:t>
            </a:r>
            <a:endParaRPr sz="4400" dirty="0">
              <a:solidFill>
                <a:schemeClr val="accent1"/>
              </a:solidFill>
            </a:endParaRPr>
          </a:p>
        </p:txBody>
      </p:sp>
      <p:sp>
        <p:nvSpPr>
          <p:cNvPr id="521" name="Google Shape;521;p45"/>
          <p:cNvSpPr txBox="1">
            <a:spLocks noGrp="1"/>
          </p:cNvSpPr>
          <p:nvPr>
            <p:ph type="title"/>
          </p:nvPr>
        </p:nvSpPr>
        <p:spPr>
          <a:xfrm>
            <a:off x="872400" y="2582867"/>
            <a:ext cx="2336400" cy="40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model Training and Integration</a:t>
            </a:r>
            <a:endParaRPr sz="1800" dirty="0"/>
          </a:p>
        </p:txBody>
      </p:sp>
      <p:sp>
        <p:nvSpPr>
          <p:cNvPr id="522" name="Google Shape;522;p45"/>
          <p:cNvSpPr txBox="1">
            <a:spLocks noGrp="1"/>
          </p:cNvSpPr>
          <p:nvPr>
            <p:ph type="subTitle" idx="1"/>
          </p:nvPr>
        </p:nvSpPr>
        <p:spPr>
          <a:xfrm>
            <a:off x="872400" y="3158555"/>
            <a:ext cx="2336400" cy="903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sz="1100" dirty="0"/>
              <a:t>Achieving accurate hand gesture recognition via AI required iterative model tuning and integration into the game was complex.</a:t>
            </a:r>
          </a:p>
        </p:txBody>
      </p:sp>
      <p:sp>
        <p:nvSpPr>
          <p:cNvPr id="523" name="Google Shape;523;p45"/>
          <p:cNvSpPr txBox="1">
            <a:spLocks noGrp="1"/>
          </p:cNvSpPr>
          <p:nvPr>
            <p:ph type="title" idx="2"/>
          </p:nvPr>
        </p:nvSpPr>
        <p:spPr>
          <a:xfrm>
            <a:off x="3403800" y="2559839"/>
            <a:ext cx="2336400" cy="40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Web Application Design &amp; Real-Time Processing</a:t>
            </a:r>
            <a:endParaRPr sz="1800" dirty="0"/>
          </a:p>
        </p:txBody>
      </p:sp>
      <p:sp>
        <p:nvSpPr>
          <p:cNvPr id="524" name="Google Shape;524;p45"/>
          <p:cNvSpPr txBox="1">
            <a:spLocks noGrp="1"/>
          </p:cNvSpPr>
          <p:nvPr>
            <p:ph type="subTitle" idx="3"/>
          </p:nvPr>
        </p:nvSpPr>
        <p:spPr>
          <a:xfrm>
            <a:off x="3403800" y="3158555"/>
            <a:ext cx="2336400" cy="9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t>Developing an intuitive, user-friendly application while maintaining swift real-time gameplay was a significant multi-layered challenge.</a:t>
            </a:r>
            <a:endParaRPr sz="1100" dirty="0"/>
          </a:p>
        </p:txBody>
      </p:sp>
      <p:sp>
        <p:nvSpPr>
          <p:cNvPr id="525" name="Google Shape;525;p45"/>
          <p:cNvSpPr txBox="1">
            <a:spLocks noGrp="1"/>
          </p:cNvSpPr>
          <p:nvPr>
            <p:ph type="title" idx="4"/>
          </p:nvPr>
        </p:nvSpPr>
        <p:spPr>
          <a:xfrm>
            <a:off x="5935200" y="2582868"/>
            <a:ext cx="2336400" cy="40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Testing and Debugging</a:t>
            </a:r>
            <a:endParaRPr sz="1800" dirty="0"/>
          </a:p>
        </p:txBody>
      </p:sp>
      <p:sp>
        <p:nvSpPr>
          <p:cNvPr id="526" name="Google Shape;526;p45"/>
          <p:cNvSpPr txBox="1">
            <a:spLocks noGrp="1"/>
          </p:cNvSpPr>
          <p:nvPr>
            <p:ph type="subTitle" idx="5"/>
          </p:nvPr>
        </p:nvSpPr>
        <p:spPr>
          <a:xfrm>
            <a:off x="5935200" y="3138614"/>
            <a:ext cx="2336400" cy="9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t>Continuous bug identification and rectification, particularly during AI integration, were essential to ensure optimal game performance.</a:t>
            </a:r>
            <a:endParaRPr sz="1100" dirty="0"/>
          </a:p>
        </p:txBody>
      </p:sp>
      <p:grpSp>
        <p:nvGrpSpPr>
          <p:cNvPr id="540" name="Google Shape;540;p45"/>
          <p:cNvGrpSpPr/>
          <p:nvPr/>
        </p:nvGrpSpPr>
        <p:grpSpPr>
          <a:xfrm>
            <a:off x="872454" y="1293020"/>
            <a:ext cx="755358" cy="191930"/>
            <a:chOff x="2641350" y="846250"/>
            <a:chExt cx="413600" cy="105075"/>
          </a:xfrm>
        </p:grpSpPr>
        <p:sp>
          <p:nvSpPr>
            <p:cNvPr id="541" name="Google Shape;541;p45"/>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5"/>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1997;p91">
            <a:extLst>
              <a:ext uri="{FF2B5EF4-FFF2-40B4-BE49-F238E27FC236}">
                <a16:creationId xmlns:a16="http://schemas.microsoft.com/office/drawing/2014/main" id="{CD75BA79-7DED-C5EF-09FE-000DF8C00360}"/>
              </a:ext>
            </a:extLst>
          </p:cNvPr>
          <p:cNvGrpSpPr/>
          <p:nvPr/>
        </p:nvGrpSpPr>
        <p:grpSpPr>
          <a:xfrm>
            <a:off x="1740736" y="1651099"/>
            <a:ext cx="574785" cy="577442"/>
            <a:chOff x="-1333975" y="2365850"/>
            <a:chExt cx="292225" cy="293575"/>
          </a:xfrm>
          <a:solidFill>
            <a:srgbClr val="6E79E4"/>
          </a:solidFill>
        </p:grpSpPr>
        <p:sp>
          <p:nvSpPr>
            <p:cNvPr id="3" name="Google Shape;11998;p91">
              <a:extLst>
                <a:ext uri="{FF2B5EF4-FFF2-40B4-BE49-F238E27FC236}">
                  <a16:creationId xmlns:a16="http://schemas.microsoft.com/office/drawing/2014/main" id="{F8401C7A-C5A2-21AB-4500-002D1C6A9AA2}"/>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999;p91">
              <a:extLst>
                <a:ext uri="{FF2B5EF4-FFF2-40B4-BE49-F238E27FC236}">
                  <a16:creationId xmlns:a16="http://schemas.microsoft.com/office/drawing/2014/main" id="{41493764-E884-CF70-C6D4-F6BEC0F3173B}"/>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000;p91">
              <a:extLst>
                <a:ext uri="{FF2B5EF4-FFF2-40B4-BE49-F238E27FC236}">
                  <a16:creationId xmlns:a16="http://schemas.microsoft.com/office/drawing/2014/main" id="{BB40DB18-8B69-BFA4-7C48-3C43142BC3EA}"/>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001;p91">
              <a:extLst>
                <a:ext uri="{FF2B5EF4-FFF2-40B4-BE49-F238E27FC236}">
                  <a16:creationId xmlns:a16="http://schemas.microsoft.com/office/drawing/2014/main" id="{C131A1F6-9169-ADC5-B80D-BAA603F21DC7}"/>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002;p91">
              <a:extLst>
                <a:ext uri="{FF2B5EF4-FFF2-40B4-BE49-F238E27FC236}">
                  <a16:creationId xmlns:a16="http://schemas.microsoft.com/office/drawing/2014/main" id="{0E2F501F-3741-4996-2D14-F5A89D2A711C}"/>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003;p91">
              <a:extLst>
                <a:ext uri="{FF2B5EF4-FFF2-40B4-BE49-F238E27FC236}">
                  <a16:creationId xmlns:a16="http://schemas.microsoft.com/office/drawing/2014/main" id="{9D816CD7-1FE3-A27A-C9C4-D6935892E2C2}"/>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04;p91">
              <a:extLst>
                <a:ext uri="{FF2B5EF4-FFF2-40B4-BE49-F238E27FC236}">
                  <a16:creationId xmlns:a16="http://schemas.microsoft.com/office/drawing/2014/main" id="{24178D19-1E66-3F29-48C6-AC3C937D00AA}"/>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05;p91">
              <a:extLst>
                <a:ext uri="{FF2B5EF4-FFF2-40B4-BE49-F238E27FC236}">
                  <a16:creationId xmlns:a16="http://schemas.microsoft.com/office/drawing/2014/main" id="{5AACABB8-880A-5AD0-BF3E-5A76B8945A68}"/>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2099;p91">
            <a:extLst>
              <a:ext uri="{FF2B5EF4-FFF2-40B4-BE49-F238E27FC236}">
                <a16:creationId xmlns:a16="http://schemas.microsoft.com/office/drawing/2014/main" id="{D0021436-6DDB-1CFB-48DD-E45C46ABFD1E}"/>
              </a:ext>
            </a:extLst>
          </p:cNvPr>
          <p:cNvGrpSpPr/>
          <p:nvPr/>
        </p:nvGrpSpPr>
        <p:grpSpPr>
          <a:xfrm>
            <a:off x="4263564" y="1669974"/>
            <a:ext cx="582507" cy="584055"/>
            <a:chOff x="-1700225" y="2768875"/>
            <a:chExt cx="291450" cy="292225"/>
          </a:xfrm>
          <a:solidFill>
            <a:srgbClr val="6E79E4"/>
          </a:solidFill>
        </p:grpSpPr>
        <p:sp>
          <p:nvSpPr>
            <p:cNvPr id="12" name="Google Shape;12100;p91">
              <a:extLst>
                <a:ext uri="{FF2B5EF4-FFF2-40B4-BE49-F238E27FC236}">
                  <a16:creationId xmlns:a16="http://schemas.microsoft.com/office/drawing/2014/main" id="{2095BC94-A32A-3780-CCA4-3DAD0EFE9E4B}"/>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101;p91">
              <a:extLst>
                <a:ext uri="{FF2B5EF4-FFF2-40B4-BE49-F238E27FC236}">
                  <a16:creationId xmlns:a16="http://schemas.microsoft.com/office/drawing/2014/main" id="{C86B6627-EFE4-2234-61E1-218613458D97}"/>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102;p91">
              <a:extLst>
                <a:ext uri="{FF2B5EF4-FFF2-40B4-BE49-F238E27FC236}">
                  <a16:creationId xmlns:a16="http://schemas.microsoft.com/office/drawing/2014/main" id="{11A87505-2BEA-4F12-31C9-9AD5AC9E36E0}"/>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103;p91">
              <a:extLst>
                <a:ext uri="{FF2B5EF4-FFF2-40B4-BE49-F238E27FC236}">
                  <a16:creationId xmlns:a16="http://schemas.microsoft.com/office/drawing/2014/main" id="{C84EBCDB-BDD9-CEE7-7023-13120055701C}"/>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104;p91">
              <a:extLst>
                <a:ext uri="{FF2B5EF4-FFF2-40B4-BE49-F238E27FC236}">
                  <a16:creationId xmlns:a16="http://schemas.microsoft.com/office/drawing/2014/main" id="{26E80C2C-BE04-B7CC-A5DC-D5913E551319}"/>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105;p91">
              <a:extLst>
                <a:ext uri="{FF2B5EF4-FFF2-40B4-BE49-F238E27FC236}">
                  <a16:creationId xmlns:a16="http://schemas.microsoft.com/office/drawing/2014/main" id="{1F8B5FA7-0C29-0F0B-6CD2-13F1C41CC2B1}"/>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1969;p91">
            <a:extLst>
              <a:ext uri="{FF2B5EF4-FFF2-40B4-BE49-F238E27FC236}">
                <a16:creationId xmlns:a16="http://schemas.microsoft.com/office/drawing/2014/main" id="{2115E3DB-4DA7-7199-883A-5B9EA21792C2}"/>
              </a:ext>
            </a:extLst>
          </p:cNvPr>
          <p:cNvGrpSpPr/>
          <p:nvPr/>
        </p:nvGrpSpPr>
        <p:grpSpPr>
          <a:xfrm>
            <a:off x="6755641" y="1663137"/>
            <a:ext cx="582507" cy="582507"/>
            <a:chOff x="-4573475" y="2045850"/>
            <a:chExt cx="293800" cy="293800"/>
          </a:xfrm>
          <a:solidFill>
            <a:srgbClr val="6E79E4"/>
          </a:solidFill>
        </p:grpSpPr>
        <p:sp>
          <p:nvSpPr>
            <p:cNvPr id="19" name="Google Shape;11970;p91">
              <a:extLst>
                <a:ext uri="{FF2B5EF4-FFF2-40B4-BE49-F238E27FC236}">
                  <a16:creationId xmlns:a16="http://schemas.microsoft.com/office/drawing/2014/main" id="{BD4A3870-BF70-F3F2-6EE6-E2112C9CB5FF}"/>
                </a:ext>
              </a:extLst>
            </p:cNvPr>
            <p:cNvSpPr/>
            <p:nvPr/>
          </p:nvSpPr>
          <p:spPr>
            <a:xfrm>
              <a:off x="-4573475" y="2045850"/>
              <a:ext cx="293800" cy="293800"/>
            </a:xfrm>
            <a:custGeom>
              <a:avLst/>
              <a:gdLst/>
              <a:ahLst/>
              <a:cxnLst/>
              <a:rect l="l" t="t" r="r" b="b"/>
              <a:pathLst>
                <a:path w="11752" h="11752" extrusionOk="0">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71;p91">
              <a:extLst>
                <a:ext uri="{FF2B5EF4-FFF2-40B4-BE49-F238E27FC236}">
                  <a16:creationId xmlns:a16="http://schemas.microsoft.com/office/drawing/2014/main" id="{BE57B1F5-BB25-69F9-6C62-8C5F085ABE40}"/>
                </a:ext>
              </a:extLst>
            </p:cNvPr>
            <p:cNvSpPr/>
            <p:nvPr/>
          </p:nvSpPr>
          <p:spPr>
            <a:xfrm>
              <a:off x="-4521500" y="2099400"/>
              <a:ext cx="189050" cy="188275"/>
            </a:xfrm>
            <a:custGeom>
              <a:avLst/>
              <a:gdLst/>
              <a:ahLst/>
              <a:cxnLst/>
              <a:rect l="l" t="t" r="r" b="b"/>
              <a:pathLst>
                <a:path w="7562" h="7531" extrusionOk="0">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64"/>
          <p:cNvSpPr/>
          <p:nvPr/>
        </p:nvSpPr>
        <p:spPr>
          <a:xfrm>
            <a:off x="3188291" y="169809"/>
            <a:ext cx="998400" cy="998400"/>
          </a:xfrm>
          <a:prstGeom prst="ellipse">
            <a:avLst/>
          </a:pr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4"/>
          <p:cNvSpPr/>
          <p:nvPr/>
        </p:nvSpPr>
        <p:spPr>
          <a:xfrm>
            <a:off x="2517592" y="519600"/>
            <a:ext cx="6261600" cy="46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4"/>
          <p:cNvSpPr/>
          <p:nvPr/>
        </p:nvSpPr>
        <p:spPr>
          <a:xfrm>
            <a:off x="2851892" y="832048"/>
            <a:ext cx="5580000" cy="431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4"/>
          <p:cNvSpPr txBox="1">
            <a:spLocks noGrp="1"/>
          </p:cNvSpPr>
          <p:nvPr>
            <p:ph type="title"/>
          </p:nvPr>
        </p:nvSpPr>
        <p:spPr>
          <a:xfrm>
            <a:off x="2986874" y="2190967"/>
            <a:ext cx="5259042"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Results and Evaluation</a:t>
            </a:r>
          </a:p>
        </p:txBody>
      </p:sp>
      <p:sp>
        <p:nvSpPr>
          <p:cNvPr id="1342" name="Google Shape;1342;p64"/>
          <p:cNvSpPr txBox="1">
            <a:spLocks noGrp="1"/>
          </p:cNvSpPr>
          <p:nvPr>
            <p:ph type="title" idx="2"/>
          </p:nvPr>
        </p:nvSpPr>
        <p:spPr>
          <a:xfrm>
            <a:off x="4705742" y="1349167"/>
            <a:ext cx="1882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343" name="Google Shape;1343;p64"/>
          <p:cNvSpPr txBox="1">
            <a:spLocks noGrp="1"/>
          </p:cNvSpPr>
          <p:nvPr>
            <p:ph type="subTitle" idx="1"/>
          </p:nvPr>
        </p:nvSpPr>
        <p:spPr>
          <a:xfrm>
            <a:off x="2964642" y="3055967"/>
            <a:ext cx="53508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t>Showcasing the game's performance and design.</a:t>
            </a:r>
          </a:p>
        </p:txBody>
      </p:sp>
      <p:grpSp>
        <p:nvGrpSpPr>
          <p:cNvPr id="1344" name="Google Shape;1344;p64"/>
          <p:cNvGrpSpPr/>
          <p:nvPr/>
        </p:nvGrpSpPr>
        <p:grpSpPr>
          <a:xfrm rot="-5400000">
            <a:off x="7735238" y="1701787"/>
            <a:ext cx="537556" cy="136576"/>
            <a:chOff x="2641350" y="846250"/>
            <a:chExt cx="413600" cy="105075"/>
          </a:xfrm>
        </p:grpSpPr>
        <p:sp>
          <p:nvSpPr>
            <p:cNvPr id="1345" name="Google Shape;1345;p6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64"/>
          <p:cNvGrpSpPr/>
          <p:nvPr/>
        </p:nvGrpSpPr>
        <p:grpSpPr>
          <a:xfrm rot="-5400000">
            <a:off x="-453050" y="1363242"/>
            <a:ext cx="3397850" cy="187275"/>
            <a:chOff x="-3237675" y="-1132050"/>
            <a:chExt cx="3397850" cy="187275"/>
          </a:xfrm>
        </p:grpSpPr>
        <p:sp>
          <p:nvSpPr>
            <p:cNvPr id="1350" name="Google Shape;1350;p64"/>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4"/>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4"/>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4"/>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4"/>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4"/>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4"/>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4"/>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4"/>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64"/>
          <p:cNvCxnSpPr/>
          <p:nvPr/>
        </p:nvCxnSpPr>
        <p:spPr>
          <a:xfrm rot="10800000" flipH="1">
            <a:off x="2653975" y="3762125"/>
            <a:ext cx="5355600" cy="147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9" name="Google Shape;1029;p58"/>
          <p:cNvSpPr txBox="1">
            <a:spLocks noGrp="1"/>
          </p:cNvSpPr>
          <p:nvPr>
            <p:ph type="title" idx="8"/>
          </p:nvPr>
        </p:nvSpPr>
        <p:spPr>
          <a:xfrm>
            <a:off x="720000" y="38555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400" dirty="0"/>
              <a:t>M</a:t>
            </a:r>
            <a:r>
              <a:rPr lang="en" sz="4400" dirty="0"/>
              <a:t>enu page</a:t>
            </a:r>
            <a:endParaRPr sz="4400" dirty="0"/>
          </a:p>
        </p:txBody>
      </p:sp>
      <p:pic>
        <p:nvPicPr>
          <p:cNvPr id="3" name="Picture 2">
            <a:extLst>
              <a:ext uri="{FF2B5EF4-FFF2-40B4-BE49-F238E27FC236}">
                <a16:creationId xmlns:a16="http://schemas.microsoft.com/office/drawing/2014/main" id="{D9FEDE92-495D-50A1-F03A-973B001A404E}"/>
              </a:ext>
            </a:extLst>
          </p:cNvPr>
          <p:cNvPicPr>
            <a:picLocks noChangeAspect="1"/>
          </p:cNvPicPr>
          <p:nvPr/>
        </p:nvPicPr>
        <p:blipFill rotWithShape="1">
          <a:blip r:embed="rId3"/>
          <a:srcRect l="2603" t="12141" b="5474"/>
          <a:stretch/>
        </p:blipFill>
        <p:spPr>
          <a:xfrm>
            <a:off x="646769" y="1114922"/>
            <a:ext cx="7792099" cy="3707427"/>
          </a:xfrm>
          <a:prstGeom prst="rect">
            <a:avLst/>
          </a:prstGeom>
          <a:ln>
            <a:solidFill>
              <a:srgbClr val="E7E7E7"/>
            </a:solidFill>
          </a:ln>
          <a:effectLst>
            <a:outerShdw blurRad="50800" dist="38100" dir="2700000" algn="tl" rotWithShape="0">
              <a:prstClr val="black">
                <a:alpha val="40000"/>
              </a:prst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62"/>
          <p:cNvSpPr txBox="1">
            <a:spLocks noGrp="1"/>
          </p:cNvSpPr>
          <p:nvPr>
            <p:ph type="title"/>
          </p:nvPr>
        </p:nvSpPr>
        <p:spPr>
          <a:xfrm>
            <a:off x="720000" y="37811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400" dirty="0"/>
              <a:t>instructions</a:t>
            </a:r>
            <a:r>
              <a:rPr lang="en" sz="4400" dirty="0"/>
              <a:t> page</a:t>
            </a:r>
            <a:endParaRPr sz="4400" dirty="0"/>
          </a:p>
        </p:txBody>
      </p:sp>
      <p:grpSp>
        <p:nvGrpSpPr>
          <p:cNvPr id="1188" name="Google Shape;1188;p62"/>
          <p:cNvGrpSpPr/>
          <p:nvPr/>
        </p:nvGrpSpPr>
        <p:grpSpPr>
          <a:xfrm>
            <a:off x="-983825" y="555968"/>
            <a:ext cx="3397850" cy="187275"/>
            <a:chOff x="-3237675" y="-1132050"/>
            <a:chExt cx="3397850" cy="187275"/>
          </a:xfrm>
        </p:grpSpPr>
        <p:sp>
          <p:nvSpPr>
            <p:cNvPr id="1189" name="Google Shape;1189;p62"/>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2"/>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2"/>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2"/>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2"/>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2"/>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2"/>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2"/>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2"/>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7FFFB765-39CA-7744-E711-E26494E0276E}"/>
              </a:ext>
            </a:extLst>
          </p:cNvPr>
          <p:cNvSpPr/>
          <p:nvPr/>
        </p:nvSpPr>
        <p:spPr>
          <a:xfrm>
            <a:off x="706050" y="4628655"/>
            <a:ext cx="7736910" cy="5727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pic>
        <p:nvPicPr>
          <p:cNvPr id="6" name="Picture 5">
            <a:extLst>
              <a:ext uri="{FF2B5EF4-FFF2-40B4-BE49-F238E27FC236}">
                <a16:creationId xmlns:a16="http://schemas.microsoft.com/office/drawing/2014/main" id="{0FBA13B4-F5F2-BF6F-B9FB-B2A8C0D77C9C}"/>
              </a:ext>
            </a:extLst>
          </p:cNvPr>
          <p:cNvPicPr>
            <a:picLocks noChangeAspect="1"/>
          </p:cNvPicPr>
          <p:nvPr/>
        </p:nvPicPr>
        <p:blipFill rotWithShape="1">
          <a:blip r:embed="rId3"/>
          <a:srcRect l="2637" t="12285" b="6389"/>
          <a:stretch/>
        </p:blipFill>
        <p:spPr>
          <a:xfrm>
            <a:off x="626056" y="1113939"/>
            <a:ext cx="7891887" cy="3708000"/>
          </a:xfrm>
          <a:prstGeom prst="rect">
            <a:avLst/>
          </a:prstGeom>
          <a:ln>
            <a:solidFill>
              <a:srgbClr val="E7E7E7"/>
            </a:solidFill>
          </a:ln>
          <a:effectLst>
            <a:outerShdw blurRad="50800" dist="38100" dir="2700000" algn="tl" rotWithShape="0">
              <a:prstClr val="black">
                <a:alpha val="40000"/>
              </a:prst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66"/>
          <p:cNvSpPr txBox="1">
            <a:spLocks noGrp="1"/>
          </p:cNvSpPr>
          <p:nvPr>
            <p:ph type="title"/>
          </p:nvPr>
        </p:nvSpPr>
        <p:spPr>
          <a:xfrm>
            <a:off x="720000" y="42272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Game page</a:t>
            </a:r>
            <a:endParaRPr sz="4400" dirty="0"/>
          </a:p>
        </p:txBody>
      </p:sp>
      <p:grpSp>
        <p:nvGrpSpPr>
          <p:cNvPr id="1408" name="Google Shape;1408;p66"/>
          <p:cNvGrpSpPr/>
          <p:nvPr/>
        </p:nvGrpSpPr>
        <p:grpSpPr>
          <a:xfrm rot="10800000">
            <a:off x="-466752" y="434375"/>
            <a:ext cx="1550073" cy="548628"/>
            <a:chOff x="2758075" y="846250"/>
            <a:chExt cx="296875" cy="105075"/>
          </a:xfrm>
        </p:grpSpPr>
        <p:sp>
          <p:nvSpPr>
            <p:cNvPr id="1409" name="Google Shape;1409;p66"/>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6"/>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6"/>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8E862943-B963-18DD-691C-4A85B33B027F}"/>
              </a:ext>
            </a:extLst>
          </p:cNvPr>
          <p:cNvPicPr>
            <a:picLocks noChangeAspect="1"/>
          </p:cNvPicPr>
          <p:nvPr/>
        </p:nvPicPr>
        <p:blipFill rotWithShape="1">
          <a:blip r:embed="rId3"/>
          <a:srcRect l="2520" t="12430" b="5475"/>
          <a:stretch/>
        </p:blipFill>
        <p:spPr>
          <a:xfrm>
            <a:off x="658363" y="1115124"/>
            <a:ext cx="7827273" cy="3708000"/>
          </a:xfrm>
          <a:prstGeom prst="rect">
            <a:avLst/>
          </a:prstGeom>
          <a:ln>
            <a:solidFill>
              <a:srgbClr val="E7E7E7"/>
            </a:solidFill>
          </a:ln>
          <a:effectLst>
            <a:outerShdw blurRad="50800" dist="38100" dir="2700000" algn="tl" rotWithShape="0">
              <a:prstClr val="black">
                <a:alpha val="40000"/>
              </a:prst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63"/>
          <p:cNvSpPr txBox="1">
            <a:spLocks noGrp="1"/>
          </p:cNvSpPr>
          <p:nvPr>
            <p:ph type="title"/>
          </p:nvPr>
        </p:nvSpPr>
        <p:spPr>
          <a:xfrm>
            <a:off x="720000" y="26499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400" dirty="0"/>
              <a:t>V</a:t>
            </a:r>
            <a:r>
              <a:rPr lang="en" sz="4400" dirty="0"/>
              <a:t>ideo gameplay</a:t>
            </a:r>
            <a:endParaRPr sz="4400" dirty="0"/>
          </a:p>
        </p:txBody>
      </p:sp>
      <p:grpSp>
        <p:nvGrpSpPr>
          <p:cNvPr id="1320" name="Google Shape;1320;p63"/>
          <p:cNvGrpSpPr/>
          <p:nvPr/>
        </p:nvGrpSpPr>
        <p:grpSpPr>
          <a:xfrm>
            <a:off x="1865981" y="402772"/>
            <a:ext cx="772605" cy="196301"/>
            <a:chOff x="2641350" y="846250"/>
            <a:chExt cx="413600" cy="105075"/>
          </a:xfrm>
        </p:grpSpPr>
        <p:sp>
          <p:nvSpPr>
            <p:cNvPr id="1321" name="Google Shape;1321;p6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 name="Google Shape;1325;p63"/>
          <p:cNvGrpSpPr/>
          <p:nvPr/>
        </p:nvGrpSpPr>
        <p:grpSpPr>
          <a:xfrm rot="10800000">
            <a:off x="6477011" y="402772"/>
            <a:ext cx="772605" cy="196301"/>
            <a:chOff x="2641350" y="846250"/>
            <a:chExt cx="413600" cy="105075"/>
          </a:xfrm>
        </p:grpSpPr>
        <p:sp>
          <p:nvSpPr>
            <p:cNvPr id="1326" name="Google Shape;1326;p6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ctangle 5">
            <a:extLst>
              <a:ext uri="{FF2B5EF4-FFF2-40B4-BE49-F238E27FC236}">
                <a16:creationId xmlns:a16="http://schemas.microsoft.com/office/drawing/2014/main" id="{688CAA20-A51A-6F07-ECF2-9E106D5A6AD1}"/>
              </a:ext>
            </a:extLst>
          </p:cNvPr>
          <p:cNvSpPr/>
          <p:nvPr/>
        </p:nvSpPr>
        <p:spPr>
          <a:xfrm>
            <a:off x="706050" y="4628655"/>
            <a:ext cx="7736910" cy="5727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67"/>
          <p:cNvSpPr/>
          <p:nvPr/>
        </p:nvSpPr>
        <p:spPr>
          <a:xfrm>
            <a:off x="1441200" y="0"/>
            <a:ext cx="6261600" cy="460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7"/>
          <p:cNvSpPr/>
          <p:nvPr/>
        </p:nvSpPr>
        <p:spPr>
          <a:xfrm>
            <a:off x="1782000" y="-2"/>
            <a:ext cx="5580000" cy="427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8" name="Google Shape;1418;p67"/>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1419" name="Google Shape;1419;p67"/>
          <p:cNvSpPr txBox="1">
            <a:spLocks noGrp="1"/>
          </p:cNvSpPr>
          <p:nvPr>
            <p:ph type="title" idx="2"/>
          </p:nvPr>
        </p:nvSpPr>
        <p:spPr>
          <a:xfrm>
            <a:off x="3638942" y="1349167"/>
            <a:ext cx="1882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420" name="Google Shape;1420;p67"/>
          <p:cNvSpPr txBox="1">
            <a:spLocks noGrp="1"/>
          </p:cNvSpPr>
          <p:nvPr>
            <p:ph type="subTitle" idx="1"/>
          </p:nvPr>
        </p:nvSpPr>
        <p:spPr>
          <a:xfrm>
            <a:off x="1897842" y="3055967"/>
            <a:ext cx="53508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400" dirty="0"/>
              <a:t>Reflecting on insights gained and the project's impact.</a:t>
            </a:r>
          </a:p>
        </p:txBody>
      </p:sp>
      <p:cxnSp>
        <p:nvCxnSpPr>
          <p:cNvPr id="1421" name="Google Shape;1421;p67"/>
          <p:cNvCxnSpPr/>
          <p:nvPr/>
        </p:nvCxnSpPr>
        <p:spPr>
          <a:xfrm rot="10800000" flipH="1">
            <a:off x="2195400" y="3776859"/>
            <a:ext cx="5448900" cy="8100"/>
          </a:xfrm>
          <a:prstGeom prst="straightConnector1">
            <a:avLst/>
          </a:prstGeom>
          <a:noFill/>
          <a:ln w="19050" cap="flat" cmpd="sng">
            <a:solidFill>
              <a:schemeClr val="dk1"/>
            </a:solidFill>
            <a:prstDash val="solid"/>
            <a:round/>
            <a:headEnd type="none" w="med" len="med"/>
            <a:tailEnd type="none" w="med" len="med"/>
          </a:ln>
        </p:spPr>
      </p:cxnSp>
      <p:sp>
        <p:nvSpPr>
          <p:cNvPr id="1422" name="Google Shape;1422;p67"/>
          <p:cNvSpPr/>
          <p:nvPr/>
        </p:nvSpPr>
        <p:spPr>
          <a:xfrm>
            <a:off x="5674116" y="350775"/>
            <a:ext cx="998400" cy="998400"/>
          </a:xfrm>
          <a:prstGeom prst="ellipse">
            <a:avLst/>
          </a:pr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67"/>
          <p:cNvGrpSpPr/>
          <p:nvPr/>
        </p:nvGrpSpPr>
        <p:grpSpPr>
          <a:xfrm rot="-5400000">
            <a:off x="5093559" y="-281718"/>
            <a:ext cx="2159530" cy="548628"/>
            <a:chOff x="2641350" y="846250"/>
            <a:chExt cx="413600" cy="105075"/>
          </a:xfrm>
        </p:grpSpPr>
        <p:sp>
          <p:nvSpPr>
            <p:cNvPr id="1424" name="Google Shape;1424;p67"/>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7"/>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7"/>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7"/>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59"/>
          <p:cNvSpPr/>
          <p:nvPr/>
        </p:nvSpPr>
        <p:spPr>
          <a:xfrm>
            <a:off x="3320050" y="2529050"/>
            <a:ext cx="2514600" cy="175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9"/>
          <p:cNvSpPr/>
          <p:nvPr/>
        </p:nvSpPr>
        <p:spPr>
          <a:xfrm>
            <a:off x="6019475" y="2529050"/>
            <a:ext cx="2514600" cy="175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9"/>
          <p:cNvSpPr/>
          <p:nvPr/>
        </p:nvSpPr>
        <p:spPr>
          <a:xfrm>
            <a:off x="620625" y="2529050"/>
            <a:ext cx="2514600" cy="175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4">
            <a:extLst>
              <a:ext uri="{FF2B5EF4-FFF2-40B4-BE49-F238E27FC236}">
                <a16:creationId xmlns:a16="http://schemas.microsoft.com/office/drawing/2014/main" id="{836AD6A4-2591-C797-E95A-723819741788}"/>
              </a:ext>
            </a:extLst>
          </p:cNvPr>
          <p:cNvSpPr/>
          <p:nvPr/>
        </p:nvSpPr>
        <p:spPr>
          <a:xfrm>
            <a:off x="619012" y="4281349"/>
            <a:ext cx="2514600" cy="605011"/>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sp>
        <p:nvSpPr>
          <p:cNvPr id="1059" name="Google Shape;1059;p59"/>
          <p:cNvSpPr txBox="1">
            <a:spLocks noGrp="1"/>
          </p:cNvSpPr>
          <p:nvPr>
            <p:ph type="title"/>
          </p:nvPr>
        </p:nvSpPr>
        <p:spPr>
          <a:xfrm>
            <a:off x="720000" y="608574"/>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400" dirty="0"/>
              <a:t>W</a:t>
            </a:r>
            <a:r>
              <a:rPr lang="en" sz="4400" dirty="0"/>
              <a:t>hat </a:t>
            </a:r>
            <a:r>
              <a:rPr lang="en-GB" sz="4400" dirty="0"/>
              <a:t>was</a:t>
            </a:r>
            <a:r>
              <a:rPr lang="en" sz="4400" dirty="0"/>
              <a:t> learnt</a:t>
            </a:r>
            <a:endParaRPr sz="4400" dirty="0"/>
          </a:p>
        </p:txBody>
      </p:sp>
      <p:sp>
        <p:nvSpPr>
          <p:cNvPr id="1060" name="Google Shape;1060;p59"/>
          <p:cNvSpPr txBox="1">
            <a:spLocks noGrp="1"/>
          </p:cNvSpPr>
          <p:nvPr>
            <p:ph type="title" idx="2"/>
          </p:nvPr>
        </p:nvSpPr>
        <p:spPr>
          <a:xfrm>
            <a:off x="731342" y="2763996"/>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Iteration is Key</a:t>
            </a:r>
            <a:endParaRPr dirty="0"/>
          </a:p>
        </p:txBody>
      </p:sp>
      <p:sp>
        <p:nvSpPr>
          <p:cNvPr id="1061" name="Google Shape;1061;p59"/>
          <p:cNvSpPr txBox="1">
            <a:spLocks noGrp="1"/>
          </p:cNvSpPr>
          <p:nvPr>
            <p:ph type="subTitle" idx="1"/>
          </p:nvPr>
        </p:nvSpPr>
        <p:spPr>
          <a:xfrm>
            <a:off x="731342" y="3289187"/>
            <a:ext cx="2305500" cy="6501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GB" sz="1200" dirty="0"/>
              <a:t>Continuous testing and improvements are pivotal in refining the final product.</a:t>
            </a:r>
            <a:endParaRPr sz="1200" dirty="0"/>
          </a:p>
        </p:txBody>
      </p:sp>
      <p:sp>
        <p:nvSpPr>
          <p:cNvPr id="1062" name="Google Shape;1062;p59"/>
          <p:cNvSpPr txBox="1">
            <a:spLocks noGrp="1"/>
          </p:cNvSpPr>
          <p:nvPr>
            <p:ph type="title" idx="3"/>
          </p:nvPr>
        </p:nvSpPr>
        <p:spPr>
          <a:xfrm>
            <a:off x="3320050" y="2754174"/>
            <a:ext cx="2514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Integrating Ideas</a:t>
            </a:r>
            <a:endParaRPr dirty="0"/>
          </a:p>
        </p:txBody>
      </p:sp>
      <p:sp>
        <p:nvSpPr>
          <p:cNvPr id="1063" name="Google Shape;1063;p59"/>
          <p:cNvSpPr txBox="1">
            <a:spLocks noGrp="1"/>
          </p:cNvSpPr>
          <p:nvPr>
            <p:ph type="subTitle" idx="4"/>
          </p:nvPr>
        </p:nvSpPr>
        <p:spPr>
          <a:xfrm>
            <a:off x="3430611" y="3318925"/>
            <a:ext cx="2305500" cy="69551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GB" sz="1200" dirty="0"/>
              <a:t> Deepened understanding and successful integration of various technologies was key in this project.</a:t>
            </a:r>
            <a:endParaRPr sz="1200" dirty="0"/>
          </a:p>
        </p:txBody>
      </p:sp>
      <p:sp>
        <p:nvSpPr>
          <p:cNvPr id="1064" name="Google Shape;1064;p59"/>
          <p:cNvSpPr txBox="1">
            <a:spLocks noGrp="1"/>
          </p:cNvSpPr>
          <p:nvPr>
            <p:ph type="title" idx="5"/>
          </p:nvPr>
        </p:nvSpPr>
        <p:spPr>
          <a:xfrm>
            <a:off x="6129887" y="2763996"/>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Future of Gaming</a:t>
            </a:r>
          </a:p>
        </p:txBody>
      </p:sp>
      <p:sp>
        <p:nvSpPr>
          <p:cNvPr id="1065" name="Google Shape;1065;p59"/>
          <p:cNvSpPr txBox="1">
            <a:spLocks noGrp="1"/>
          </p:cNvSpPr>
          <p:nvPr>
            <p:ph type="subTitle" idx="6"/>
          </p:nvPr>
        </p:nvSpPr>
        <p:spPr>
          <a:xfrm>
            <a:off x="6129887" y="3348661"/>
            <a:ext cx="2305500" cy="65017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sz="1200" dirty="0"/>
              <a:t>AI's potential in enhancing gaming interactivity was explored, highlighting future developments.</a:t>
            </a:r>
            <a:endParaRPr sz="1200" dirty="0"/>
          </a:p>
        </p:txBody>
      </p:sp>
      <p:grpSp>
        <p:nvGrpSpPr>
          <p:cNvPr id="1066" name="Google Shape;1066;p59"/>
          <p:cNvGrpSpPr/>
          <p:nvPr/>
        </p:nvGrpSpPr>
        <p:grpSpPr>
          <a:xfrm>
            <a:off x="296788" y="657144"/>
            <a:ext cx="1972232" cy="2097030"/>
            <a:chOff x="668700" y="783500"/>
            <a:chExt cx="1828850" cy="1944575"/>
          </a:xfrm>
        </p:grpSpPr>
        <p:sp>
          <p:nvSpPr>
            <p:cNvPr id="1067" name="Google Shape;1067;p59"/>
            <p:cNvSpPr/>
            <p:nvPr/>
          </p:nvSpPr>
          <p:spPr>
            <a:xfrm>
              <a:off x="1358825" y="2223200"/>
              <a:ext cx="178650" cy="202450"/>
            </a:xfrm>
            <a:custGeom>
              <a:avLst/>
              <a:gdLst/>
              <a:ahLst/>
              <a:cxnLst/>
              <a:rect l="l" t="t" r="r" b="b"/>
              <a:pathLst>
                <a:path w="7146" h="8098" extrusionOk="0">
                  <a:moveTo>
                    <a:pt x="3205" y="0"/>
                  </a:moveTo>
                  <a:cubicBezTo>
                    <a:pt x="3055" y="0"/>
                    <a:pt x="2903" y="37"/>
                    <a:pt x="2761" y="114"/>
                  </a:cubicBezTo>
                  <a:lnTo>
                    <a:pt x="610" y="1373"/>
                  </a:lnTo>
                  <a:cubicBezTo>
                    <a:pt x="163" y="1616"/>
                    <a:pt x="1" y="2185"/>
                    <a:pt x="265" y="2611"/>
                  </a:cubicBezTo>
                  <a:lnTo>
                    <a:pt x="3147" y="7645"/>
                  </a:lnTo>
                  <a:cubicBezTo>
                    <a:pt x="3310" y="7930"/>
                    <a:pt x="3610" y="8097"/>
                    <a:pt x="3924" y="8097"/>
                  </a:cubicBezTo>
                  <a:cubicBezTo>
                    <a:pt x="4079" y="8097"/>
                    <a:pt x="4237" y="8057"/>
                    <a:pt x="4385" y="7969"/>
                  </a:cubicBezTo>
                  <a:lnTo>
                    <a:pt x="6557" y="6731"/>
                  </a:lnTo>
                  <a:cubicBezTo>
                    <a:pt x="6983" y="6488"/>
                    <a:pt x="7145" y="5919"/>
                    <a:pt x="6902" y="5493"/>
                  </a:cubicBezTo>
                  <a:lnTo>
                    <a:pt x="4020" y="459"/>
                  </a:lnTo>
                  <a:cubicBezTo>
                    <a:pt x="3840" y="168"/>
                    <a:pt x="3527" y="0"/>
                    <a:pt x="3205"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9"/>
            <p:cNvSpPr/>
            <p:nvPr/>
          </p:nvSpPr>
          <p:spPr>
            <a:xfrm>
              <a:off x="1431900" y="2268150"/>
              <a:ext cx="105575" cy="157500"/>
            </a:xfrm>
            <a:custGeom>
              <a:avLst/>
              <a:gdLst/>
              <a:ahLst/>
              <a:cxnLst/>
              <a:rect l="l" t="t" r="r" b="b"/>
              <a:pathLst>
                <a:path w="4223" h="6300" extrusionOk="0">
                  <a:moveTo>
                    <a:pt x="1848" y="1"/>
                  </a:moveTo>
                  <a:cubicBezTo>
                    <a:pt x="1604" y="62"/>
                    <a:pt x="1360" y="102"/>
                    <a:pt x="1117" y="163"/>
                  </a:cubicBezTo>
                  <a:lnTo>
                    <a:pt x="1279" y="610"/>
                  </a:lnTo>
                  <a:cubicBezTo>
                    <a:pt x="1868" y="2396"/>
                    <a:pt x="1300" y="4263"/>
                    <a:pt x="1" y="5441"/>
                  </a:cubicBezTo>
                  <a:lnTo>
                    <a:pt x="224" y="5847"/>
                  </a:lnTo>
                  <a:cubicBezTo>
                    <a:pt x="387" y="6132"/>
                    <a:pt x="687" y="6299"/>
                    <a:pt x="1001" y="6299"/>
                  </a:cubicBezTo>
                  <a:cubicBezTo>
                    <a:pt x="1156" y="6299"/>
                    <a:pt x="1314" y="6259"/>
                    <a:pt x="1462" y="6171"/>
                  </a:cubicBezTo>
                  <a:lnTo>
                    <a:pt x="3045" y="5278"/>
                  </a:lnTo>
                  <a:lnTo>
                    <a:pt x="3634" y="4933"/>
                  </a:lnTo>
                  <a:cubicBezTo>
                    <a:pt x="4060" y="4690"/>
                    <a:pt x="4222" y="4121"/>
                    <a:pt x="3979" y="3695"/>
                  </a:cubicBezTo>
                  <a:lnTo>
                    <a:pt x="1848" y="1"/>
                  </a:lnTo>
                  <a:close/>
                </a:path>
              </a:pathLst>
            </a:custGeom>
            <a:solidFill>
              <a:srgbClr val="2B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9"/>
            <p:cNvSpPr/>
            <p:nvPr/>
          </p:nvSpPr>
          <p:spPr>
            <a:xfrm>
              <a:off x="1045750" y="2054025"/>
              <a:ext cx="627725" cy="674050"/>
            </a:xfrm>
            <a:custGeom>
              <a:avLst/>
              <a:gdLst/>
              <a:ahLst/>
              <a:cxnLst/>
              <a:rect l="l" t="t" r="r" b="b"/>
              <a:pathLst>
                <a:path w="25109" h="26962" extrusionOk="0">
                  <a:moveTo>
                    <a:pt x="11001" y="0"/>
                  </a:moveTo>
                  <a:lnTo>
                    <a:pt x="0" y="3512"/>
                  </a:lnTo>
                  <a:cubicBezTo>
                    <a:pt x="0" y="3512"/>
                    <a:pt x="12118" y="25393"/>
                    <a:pt x="16340" y="26651"/>
                  </a:cubicBezTo>
                  <a:cubicBezTo>
                    <a:pt x="16340" y="26651"/>
                    <a:pt x="17201" y="26961"/>
                    <a:pt x="18555" y="26961"/>
                  </a:cubicBezTo>
                  <a:cubicBezTo>
                    <a:pt x="20221" y="26961"/>
                    <a:pt x="22634" y="26492"/>
                    <a:pt x="25108" y="24398"/>
                  </a:cubicBezTo>
                  <a:cubicBezTo>
                    <a:pt x="25108" y="24398"/>
                    <a:pt x="12321" y="4608"/>
                    <a:pt x="11001" y="0"/>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9"/>
            <p:cNvSpPr/>
            <p:nvPr/>
          </p:nvSpPr>
          <p:spPr>
            <a:xfrm>
              <a:off x="1241100" y="2046400"/>
              <a:ext cx="429825" cy="651075"/>
            </a:xfrm>
            <a:custGeom>
              <a:avLst/>
              <a:gdLst/>
              <a:ahLst/>
              <a:cxnLst/>
              <a:rect l="l" t="t" r="r" b="b"/>
              <a:pathLst>
                <a:path w="17193" h="26043" extrusionOk="0">
                  <a:moveTo>
                    <a:pt x="3086" y="1"/>
                  </a:moveTo>
                  <a:lnTo>
                    <a:pt x="1" y="995"/>
                  </a:lnTo>
                  <a:cubicBezTo>
                    <a:pt x="2436" y="6861"/>
                    <a:pt x="12808" y="23100"/>
                    <a:pt x="14696" y="26043"/>
                  </a:cubicBezTo>
                  <a:cubicBezTo>
                    <a:pt x="15508" y="25657"/>
                    <a:pt x="16340" y="25129"/>
                    <a:pt x="17193" y="24399"/>
                  </a:cubicBezTo>
                  <a:cubicBezTo>
                    <a:pt x="17193" y="24399"/>
                    <a:pt x="4405" y="4629"/>
                    <a:pt x="3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9"/>
            <p:cNvSpPr/>
            <p:nvPr/>
          </p:nvSpPr>
          <p:spPr>
            <a:xfrm>
              <a:off x="989400" y="1982975"/>
              <a:ext cx="449625" cy="289925"/>
            </a:xfrm>
            <a:custGeom>
              <a:avLst/>
              <a:gdLst/>
              <a:ahLst/>
              <a:cxnLst/>
              <a:rect l="l" t="t" r="r" b="b"/>
              <a:pathLst>
                <a:path w="17985" h="11597" extrusionOk="0">
                  <a:moveTo>
                    <a:pt x="16117" y="1"/>
                  </a:moveTo>
                  <a:lnTo>
                    <a:pt x="1" y="5319"/>
                  </a:lnTo>
                  <a:lnTo>
                    <a:pt x="1138" y="8769"/>
                  </a:lnTo>
                  <a:cubicBezTo>
                    <a:pt x="1707" y="10508"/>
                    <a:pt x="3316" y="11597"/>
                    <a:pt x="5040" y="11597"/>
                  </a:cubicBezTo>
                  <a:cubicBezTo>
                    <a:pt x="5469" y="11597"/>
                    <a:pt x="5905" y="11529"/>
                    <a:pt x="6334" y="11388"/>
                  </a:cubicBezTo>
                  <a:lnTo>
                    <a:pt x="14636" y="8668"/>
                  </a:lnTo>
                  <a:cubicBezTo>
                    <a:pt x="16807" y="7957"/>
                    <a:pt x="17985" y="5623"/>
                    <a:pt x="17254" y="3472"/>
                  </a:cubicBezTo>
                  <a:lnTo>
                    <a:pt x="16117"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9"/>
            <p:cNvSpPr/>
            <p:nvPr/>
          </p:nvSpPr>
          <p:spPr>
            <a:xfrm>
              <a:off x="1014775" y="2060625"/>
              <a:ext cx="424250" cy="212275"/>
            </a:xfrm>
            <a:custGeom>
              <a:avLst/>
              <a:gdLst/>
              <a:ahLst/>
              <a:cxnLst/>
              <a:rect l="l" t="t" r="r" b="b"/>
              <a:pathLst>
                <a:path w="16970" h="8491" extrusionOk="0">
                  <a:moveTo>
                    <a:pt x="16137" y="0"/>
                  </a:moveTo>
                  <a:cubicBezTo>
                    <a:pt x="15569" y="1056"/>
                    <a:pt x="14615" y="1888"/>
                    <a:pt x="13397" y="2294"/>
                  </a:cubicBezTo>
                  <a:lnTo>
                    <a:pt x="3573" y="5521"/>
                  </a:lnTo>
                  <a:cubicBezTo>
                    <a:pt x="3065" y="5691"/>
                    <a:pt x="2549" y="5772"/>
                    <a:pt x="2042" y="5772"/>
                  </a:cubicBezTo>
                  <a:cubicBezTo>
                    <a:pt x="1333" y="5772"/>
                    <a:pt x="639" y="5614"/>
                    <a:pt x="1" y="5318"/>
                  </a:cubicBezTo>
                  <a:lnTo>
                    <a:pt x="1" y="5318"/>
                  </a:lnTo>
                  <a:lnTo>
                    <a:pt x="123" y="5663"/>
                  </a:lnTo>
                  <a:cubicBezTo>
                    <a:pt x="692" y="7402"/>
                    <a:pt x="2301" y="8491"/>
                    <a:pt x="4025" y="8491"/>
                  </a:cubicBezTo>
                  <a:cubicBezTo>
                    <a:pt x="4454" y="8491"/>
                    <a:pt x="4890" y="8423"/>
                    <a:pt x="5319" y="8282"/>
                  </a:cubicBezTo>
                  <a:lnTo>
                    <a:pt x="13621" y="5562"/>
                  </a:lnTo>
                  <a:cubicBezTo>
                    <a:pt x="15792" y="4851"/>
                    <a:pt x="16970" y="2517"/>
                    <a:pt x="16259" y="366"/>
                  </a:cubicBezTo>
                  <a:lnTo>
                    <a:pt x="16137" y="0"/>
                  </a:lnTo>
                  <a:close/>
                </a:path>
              </a:pathLst>
            </a:custGeom>
            <a:solidFill>
              <a:srgbClr val="2B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9"/>
            <p:cNvSpPr/>
            <p:nvPr/>
          </p:nvSpPr>
          <p:spPr>
            <a:xfrm>
              <a:off x="668700" y="1644000"/>
              <a:ext cx="386700" cy="537200"/>
            </a:xfrm>
            <a:custGeom>
              <a:avLst/>
              <a:gdLst/>
              <a:ahLst/>
              <a:cxnLst/>
              <a:rect l="l" t="t" r="r" b="b"/>
              <a:pathLst>
                <a:path w="15468" h="21488" extrusionOk="0">
                  <a:moveTo>
                    <a:pt x="8526" y="1"/>
                  </a:moveTo>
                  <a:cubicBezTo>
                    <a:pt x="2964" y="2132"/>
                    <a:pt x="1" y="8221"/>
                    <a:pt x="1868" y="13884"/>
                  </a:cubicBezTo>
                  <a:cubicBezTo>
                    <a:pt x="3407" y="18533"/>
                    <a:pt x="7755" y="21487"/>
                    <a:pt x="12440" y="21487"/>
                  </a:cubicBezTo>
                  <a:cubicBezTo>
                    <a:pt x="13442" y="21487"/>
                    <a:pt x="14459" y="21352"/>
                    <a:pt x="15468" y="21070"/>
                  </a:cubicBezTo>
                  <a:lnTo>
                    <a:pt x="8526" y="1"/>
                  </a:ln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9"/>
            <p:cNvSpPr/>
            <p:nvPr/>
          </p:nvSpPr>
          <p:spPr>
            <a:xfrm>
              <a:off x="881825" y="1569425"/>
              <a:ext cx="399400" cy="601325"/>
            </a:xfrm>
            <a:custGeom>
              <a:avLst/>
              <a:gdLst/>
              <a:ahLst/>
              <a:cxnLst/>
              <a:rect l="l" t="t" r="r" b="b"/>
              <a:pathLst>
                <a:path w="15976" h="24053" extrusionOk="0">
                  <a:moveTo>
                    <a:pt x="9033" y="0"/>
                  </a:moveTo>
                  <a:lnTo>
                    <a:pt x="1" y="2984"/>
                  </a:lnTo>
                  <a:lnTo>
                    <a:pt x="6943" y="24053"/>
                  </a:lnTo>
                  <a:lnTo>
                    <a:pt x="15975" y="21089"/>
                  </a:lnTo>
                  <a:lnTo>
                    <a:pt x="9033" y="0"/>
                  </a:ln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9"/>
            <p:cNvSpPr/>
            <p:nvPr/>
          </p:nvSpPr>
          <p:spPr>
            <a:xfrm>
              <a:off x="1107650" y="783900"/>
              <a:ext cx="1350825" cy="1419850"/>
            </a:xfrm>
            <a:custGeom>
              <a:avLst/>
              <a:gdLst/>
              <a:ahLst/>
              <a:cxnLst/>
              <a:rect l="l" t="t" r="r" b="b"/>
              <a:pathLst>
                <a:path w="54033" h="56794" extrusionOk="0">
                  <a:moveTo>
                    <a:pt x="35318" y="1"/>
                  </a:moveTo>
                  <a:lnTo>
                    <a:pt x="35318" y="1"/>
                  </a:lnTo>
                  <a:cubicBezTo>
                    <a:pt x="32619" y="6739"/>
                    <a:pt x="21678" y="24276"/>
                    <a:pt x="0" y="31421"/>
                  </a:cubicBezTo>
                  <a:lnTo>
                    <a:pt x="6962" y="52510"/>
                  </a:lnTo>
                  <a:cubicBezTo>
                    <a:pt x="13421" y="50380"/>
                    <a:pt x="19663" y="49559"/>
                    <a:pt x="25408" y="49559"/>
                  </a:cubicBezTo>
                  <a:cubicBezTo>
                    <a:pt x="38926" y="49559"/>
                    <a:pt x="49688" y="54101"/>
                    <a:pt x="54033" y="56793"/>
                  </a:cubicBezTo>
                  <a:cubicBezTo>
                    <a:pt x="51719" y="53992"/>
                    <a:pt x="47030" y="42788"/>
                    <a:pt x="42524" y="29107"/>
                  </a:cubicBezTo>
                  <a:cubicBezTo>
                    <a:pt x="37997" y="15406"/>
                    <a:pt x="35136" y="3613"/>
                    <a:pt x="35318" y="1"/>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9"/>
            <p:cNvSpPr/>
            <p:nvPr/>
          </p:nvSpPr>
          <p:spPr>
            <a:xfrm>
              <a:off x="1981975" y="783500"/>
              <a:ext cx="515575" cy="1420625"/>
            </a:xfrm>
            <a:custGeom>
              <a:avLst/>
              <a:gdLst/>
              <a:ahLst/>
              <a:cxnLst/>
              <a:rect l="l" t="t" r="r" b="b"/>
              <a:pathLst>
                <a:path w="20623" h="56825" extrusionOk="0">
                  <a:moveTo>
                    <a:pt x="449" y="0"/>
                  </a:moveTo>
                  <a:cubicBezTo>
                    <a:pt x="413" y="0"/>
                    <a:pt x="378" y="6"/>
                    <a:pt x="345" y="17"/>
                  </a:cubicBezTo>
                  <a:cubicBezTo>
                    <a:pt x="0" y="138"/>
                    <a:pt x="1685" y="13677"/>
                    <a:pt x="6840" y="29347"/>
                  </a:cubicBezTo>
                  <a:cubicBezTo>
                    <a:pt x="11913" y="44723"/>
                    <a:pt x="17258" y="56824"/>
                    <a:pt x="18960" y="56824"/>
                  </a:cubicBezTo>
                  <a:cubicBezTo>
                    <a:pt x="18995" y="56824"/>
                    <a:pt x="19028" y="56819"/>
                    <a:pt x="19060" y="56809"/>
                  </a:cubicBezTo>
                  <a:cubicBezTo>
                    <a:pt x="20623" y="56281"/>
                    <a:pt x="17720" y="43149"/>
                    <a:pt x="12564" y="27479"/>
                  </a:cubicBezTo>
                  <a:cubicBezTo>
                    <a:pt x="7496" y="12114"/>
                    <a:pt x="2155" y="0"/>
                    <a:pt x="449" y="0"/>
                  </a:cubicBezTo>
                  <a:close/>
                </a:path>
              </a:pathLst>
            </a:custGeom>
            <a:solidFill>
              <a:srgbClr val="2B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9"/>
            <p:cNvSpPr/>
            <p:nvPr/>
          </p:nvSpPr>
          <p:spPr>
            <a:xfrm>
              <a:off x="701700" y="1644000"/>
              <a:ext cx="227350" cy="299925"/>
            </a:xfrm>
            <a:custGeom>
              <a:avLst/>
              <a:gdLst/>
              <a:ahLst/>
              <a:cxnLst/>
              <a:rect l="l" t="t" r="r" b="b"/>
              <a:pathLst>
                <a:path w="9094" h="11997" extrusionOk="0">
                  <a:moveTo>
                    <a:pt x="7206" y="1"/>
                  </a:moveTo>
                  <a:cubicBezTo>
                    <a:pt x="6881" y="143"/>
                    <a:pt x="6556" y="285"/>
                    <a:pt x="6252" y="427"/>
                  </a:cubicBezTo>
                  <a:cubicBezTo>
                    <a:pt x="6150" y="488"/>
                    <a:pt x="6049" y="529"/>
                    <a:pt x="5947" y="590"/>
                  </a:cubicBezTo>
                  <a:cubicBezTo>
                    <a:pt x="5744" y="691"/>
                    <a:pt x="5541" y="813"/>
                    <a:pt x="5339" y="935"/>
                  </a:cubicBezTo>
                  <a:cubicBezTo>
                    <a:pt x="5237" y="995"/>
                    <a:pt x="5115" y="1077"/>
                    <a:pt x="5014" y="1158"/>
                  </a:cubicBezTo>
                  <a:cubicBezTo>
                    <a:pt x="4831" y="1259"/>
                    <a:pt x="4669" y="1381"/>
                    <a:pt x="4506" y="1503"/>
                  </a:cubicBezTo>
                  <a:cubicBezTo>
                    <a:pt x="4385" y="1584"/>
                    <a:pt x="4283" y="1686"/>
                    <a:pt x="4161" y="1767"/>
                  </a:cubicBezTo>
                  <a:cubicBezTo>
                    <a:pt x="4019" y="1889"/>
                    <a:pt x="3877" y="2010"/>
                    <a:pt x="3735" y="2132"/>
                  </a:cubicBezTo>
                  <a:cubicBezTo>
                    <a:pt x="3613" y="2234"/>
                    <a:pt x="3512" y="2335"/>
                    <a:pt x="3390" y="2437"/>
                  </a:cubicBezTo>
                  <a:cubicBezTo>
                    <a:pt x="3268" y="2558"/>
                    <a:pt x="3146" y="2700"/>
                    <a:pt x="3025" y="2822"/>
                  </a:cubicBezTo>
                  <a:cubicBezTo>
                    <a:pt x="2923" y="2944"/>
                    <a:pt x="2801" y="3046"/>
                    <a:pt x="2700" y="3167"/>
                  </a:cubicBezTo>
                  <a:cubicBezTo>
                    <a:pt x="2598" y="3289"/>
                    <a:pt x="2497" y="3431"/>
                    <a:pt x="2395" y="3553"/>
                  </a:cubicBezTo>
                  <a:cubicBezTo>
                    <a:pt x="2294" y="3695"/>
                    <a:pt x="2192" y="3817"/>
                    <a:pt x="2091" y="3959"/>
                  </a:cubicBezTo>
                  <a:cubicBezTo>
                    <a:pt x="2010" y="4081"/>
                    <a:pt x="1929" y="4203"/>
                    <a:pt x="1847" y="4324"/>
                  </a:cubicBezTo>
                  <a:cubicBezTo>
                    <a:pt x="1746" y="4487"/>
                    <a:pt x="1644" y="4629"/>
                    <a:pt x="1543" y="4791"/>
                  </a:cubicBezTo>
                  <a:cubicBezTo>
                    <a:pt x="1502" y="4852"/>
                    <a:pt x="1462" y="4933"/>
                    <a:pt x="1421" y="4994"/>
                  </a:cubicBezTo>
                  <a:cubicBezTo>
                    <a:pt x="1035" y="5705"/>
                    <a:pt x="731" y="6435"/>
                    <a:pt x="487" y="7207"/>
                  </a:cubicBezTo>
                  <a:cubicBezTo>
                    <a:pt x="467" y="7267"/>
                    <a:pt x="447" y="7308"/>
                    <a:pt x="426" y="7369"/>
                  </a:cubicBezTo>
                  <a:cubicBezTo>
                    <a:pt x="366" y="7613"/>
                    <a:pt x="305" y="7856"/>
                    <a:pt x="264" y="8100"/>
                  </a:cubicBezTo>
                  <a:cubicBezTo>
                    <a:pt x="244" y="8161"/>
                    <a:pt x="224" y="8242"/>
                    <a:pt x="203" y="8323"/>
                  </a:cubicBezTo>
                  <a:cubicBezTo>
                    <a:pt x="163" y="8546"/>
                    <a:pt x="122" y="8790"/>
                    <a:pt x="102" y="9033"/>
                  </a:cubicBezTo>
                  <a:cubicBezTo>
                    <a:pt x="81" y="9115"/>
                    <a:pt x="81" y="9196"/>
                    <a:pt x="61" y="9257"/>
                  </a:cubicBezTo>
                  <a:cubicBezTo>
                    <a:pt x="41" y="9500"/>
                    <a:pt x="21" y="9744"/>
                    <a:pt x="21" y="10008"/>
                  </a:cubicBezTo>
                  <a:cubicBezTo>
                    <a:pt x="21" y="10069"/>
                    <a:pt x="0" y="10150"/>
                    <a:pt x="0" y="10211"/>
                  </a:cubicBezTo>
                  <a:cubicBezTo>
                    <a:pt x="0" y="10474"/>
                    <a:pt x="0" y="10718"/>
                    <a:pt x="21" y="10982"/>
                  </a:cubicBezTo>
                  <a:cubicBezTo>
                    <a:pt x="21" y="11043"/>
                    <a:pt x="21" y="11104"/>
                    <a:pt x="41" y="11165"/>
                  </a:cubicBezTo>
                  <a:cubicBezTo>
                    <a:pt x="41" y="11428"/>
                    <a:pt x="81" y="11713"/>
                    <a:pt x="122" y="11976"/>
                  </a:cubicBezTo>
                  <a:cubicBezTo>
                    <a:pt x="122" y="11976"/>
                    <a:pt x="122" y="11976"/>
                    <a:pt x="122" y="11997"/>
                  </a:cubicBezTo>
                  <a:cubicBezTo>
                    <a:pt x="1502" y="9622"/>
                    <a:pt x="3694" y="7673"/>
                    <a:pt x="6435" y="6618"/>
                  </a:cubicBezTo>
                  <a:lnTo>
                    <a:pt x="9094" y="5745"/>
                  </a:lnTo>
                  <a:lnTo>
                    <a:pt x="7206" y="1"/>
                  </a:ln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9"/>
            <p:cNvSpPr/>
            <p:nvPr/>
          </p:nvSpPr>
          <p:spPr>
            <a:xfrm>
              <a:off x="881825" y="1569425"/>
              <a:ext cx="273050" cy="218225"/>
            </a:xfrm>
            <a:custGeom>
              <a:avLst/>
              <a:gdLst/>
              <a:ahLst/>
              <a:cxnLst/>
              <a:rect l="l" t="t" r="r" b="b"/>
              <a:pathLst>
                <a:path w="10922" h="8729" extrusionOk="0">
                  <a:moveTo>
                    <a:pt x="9033" y="0"/>
                  </a:moveTo>
                  <a:lnTo>
                    <a:pt x="1" y="2984"/>
                  </a:lnTo>
                  <a:lnTo>
                    <a:pt x="1889" y="8728"/>
                  </a:lnTo>
                  <a:lnTo>
                    <a:pt x="9318" y="6272"/>
                  </a:lnTo>
                  <a:cubicBezTo>
                    <a:pt x="9845" y="6089"/>
                    <a:pt x="10393" y="5907"/>
                    <a:pt x="10921" y="5724"/>
                  </a:cubicBezTo>
                  <a:lnTo>
                    <a:pt x="9033" y="0"/>
                  </a:ln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9"/>
            <p:cNvSpPr/>
            <p:nvPr/>
          </p:nvSpPr>
          <p:spPr>
            <a:xfrm>
              <a:off x="1107650" y="783900"/>
              <a:ext cx="915950" cy="928650"/>
            </a:xfrm>
            <a:custGeom>
              <a:avLst/>
              <a:gdLst/>
              <a:ahLst/>
              <a:cxnLst/>
              <a:rect l="l" t="t" r="r" b="b"/>
              <a:pathLst>
                <a:path w="36638" h="37146" extrusionOk="0">
                  <a:moveTo>
                    <a:pt x="35318" y="1"/>
                  </a:moveTo>
                  <a:lnTo>
                    <a:pt x="35318" y="1"/>
                  </a:lnTo>
                  <a:cubicBezTo>
                    <a:pt x="34506" y="2010"/>
                    <a:pt x="32984" y="4973"/>
                    <a:pt x="30650" y="8343"/>
                  </a:cubicBezTo>
                  <a:cubicBezTo>
                    <a:pt x="30609" y="8383"/>
                    <a:pt x="30589" y="8424"/>
                    <a:pt x="30569" y="8465"/>
                  </a:cubicBezTo>
                  <a:cubicBezTo>
                    <a:pt x="30386" y="8708"/>
                    <a:pt x="30224" y="8952"/>
                    <a:pt x="30041" y="9175"/>
                  </a:cubicBezTo>
                  <a:cubicBezTo>
                    <a:pt x="30000" y="9236"/>
                    <a:pt x="29960" y="9297"/>
                    <a:pt x="29919" y="9358"/>
                  </a:cubicBezTo>
                  <a:cubicBezTo>
                    <a:pt x="29391" y="10088"/>
                    <a:pt x="28843" y="10819"/>
                    <a:pt x="28255" y="11550"/>
                  </a:cubicBezTo>
                  <a:cubicBezTo>
                    <a:pt x="28173" y="11672"/>
                    <a:pt x="28072" y="11773"/>
                    <a:pt x="27991" y="11875"/>
                  </a:cubicBezTo>
                  <a:cubicBezTo>
                    <a:pt x="27828" y="12078"/>
                    <a:pt x="27666" y="12281"/>
                    <a:pt x="27504" y="12484"/>
                  </a:cubicBezTo>
                  <a:cubicBezTo>
                    <a:pt x="27382" y="12626"/>
                    <a:pt x="27280" y="12747"/>
                    <a:pt x="27159" y="12889"/>
                  </a:cubicBezTo>
                  <a:cubicBezTo>
                    <a:pt x="26996" y="13092"/>
                    <a:pt x="26834" y="13275"/>
                    <a:pt x="26671" y="13478"/>
                  </a:cubicBezTo>
                  <a:cubicBezTo>
                    <a:pt x="26529" y="13640"/>
                    <a:pt x="26387" y="13803"/>
                    <a:pt x="26245" y="13965"/>
                  </a:cubicBezTo>
                  <a:cubicBezTo>
                    <a:pt x="26002" y="14229"/>
                    <a:pt x="25738" y="14513"/>
                    <a:pt x="25494" y="14797"/>
                  </a:cubicBezTo>
                  <a:cubicBezTo>
                    <a:pt x="25311" y="15000"/>
                    <a:pt x="25129" y="15203"/>
                    <a:pt x="24926" y="15386"/>
                  </a:cubicBezTo>
                  <a:cubicBezTo>
                    <a:pt x="24784" y="15548"/>
                    <a:pt x="24621" y="15711"/>
                    <a:pt x="24479" y="15873"/>
                  </a:cubicBezTo>
                  <a:cubicBezTo>
                    <a:pt x="24297" y="16056"/>
                    <a:pt x="24114" y="16259"/>
                    <a:pt x="23931" y="16442"/>
                  </a:cubicBezTo>
                  <a:cubicBezTo>
                    <a:pt x="23769" y="16604"/>
                    <a:pt x="23627" y="16746"/>
                    <a:pt x="23464" y="16908"/>
                  </a:cubicBezTo>
                  <a:cubicBezTo>
                    <a:pt x="23261" y="17111"/>
                    <a:pt x="23038" y="17335"/>
                    <a:pt x="22815" y="17538"/>
                  </a:cubicBezTo>
                  <a:cubicBezTo>
                    <a:pt x="22693" y="17680"/>
                    <a:pt x="22551" y="17801"/>
                    <a:pt x="22409" y="17923"/>
                  </a:cubicBezTo>
                  <a:cubicBezTo>
                    <a:pt x="22084" y="18248"/>
                    <a:pt x="21719" y="18573"/>
                    <a:pt x="21374" y="18898"/>
                  </a:cubicBezTo>
                  <a:cubicBezTo>
                    <a:pt x="21252" y="19019"/>
                    <a:pt x="21110" y="19141"/>
                    <a:pt x="20968" y="19263"/>
                  </a:cubicBezTo>
                  <a:cubicBezTo>
                    <a:pt x="20724" y="19486"/>
                    <a:pt x="20481" y="19709"/>
                    <a:pt x="20217" y="19933"/>
                  </a:cubicBezTo>
                  <a:cubicBezTo>
                    <a:pt x="20054" y="20055"/>
                    <a:pt x="19912" y="20197"/>
                    <a:pt x="19750" y="20318"/>
                  </a:cubicBezTo>
                  <a:cubicBezTo>
                    <a:pt x="19486" y="20542"/>
                    <a:pt x="19222" y="20765"/>
                    <a:pt x="18958" y="20988"/>
                  </a:cubicBezTo>
                  <a:cubicBezTo>
                    <a:pt x="18816" y="21110"/>
                    <a:pt x="18674" y="21211"/>
                    <a:pt x="18532" y="21333"/>
                  </a:cubicBezTo>
                  <a:cubicBezTo>
                    <a:pt x="18126" y="21658"/>
                    <a:pt x="17720" y="21983"/>
                    <a:pt x="17294" y="22308"/>
                  </a:cubicBezTo>
                  <a:cubicBezTo>
                    <a:pt x="17213" y="22348"/>
                    <a:pt x="17152" y="22409"/>
                    <a:pt x="17071" y="22470"/>
                  </a:cubicBezTo>
                  <a:cubicBezTo>
                    <a:pt x="16705" y="22734"/>
                    <a:pt x="16340" y="22998"/>
                    <a:pt x="15975" y="23262"/>
                  </a:cubicBezTo>
                  <a:cubicBezTo>
                    <a:pt x="15832" y="23383"/>
                    <a:pt x="15670" y="23485"/>
                    <a:pt x="15528" y="23586"/>
                  </a:cubicBezTo>
                  <a:cubicBezTo>
                    <a:pt x="15203" y="23810"/>
                    <a:pt x="14899" y="24033"/>
                    <a:pt x="14574" y="24256"/>
                  </a:cubicBezTo>
                  <a:cubicBezTo>
                    <a:pt x="14412" y="24358"/>
                    <a:pt x="14270" y="24459"/>
                    <a:pt x="14107" y="24561"/>
                  </a:cubicBezTo>
                  <a:cubicBezTo>
                    <a:pt x="13722" y="24824"/>
                    <a:pt x="13316" y="25088"/>
                    <a:pt x="12910" y="25332"/>
                  </a:cubicBezTo>
                  <a:cubicBezTo>
                    <a:pt x="12828" y="25393"/>
                    <a:pt x="12768" y="25433"/>
                    <a:pt x="12686" y="25494"/>
                  </a:cubicBezTo>
                  <a:cubicBezTo>
                    <a:pt x="12199" y="25778"/>
                    <a:pt x="11712" y="26083"/>
                    <a:pt x="11205" y="26367"/>
                  </a:cubicBezTo>
                  <a:cubicBezTo>
                    <a:pt x="11063" y="26448"/>
                    <a:pt x="10920" y="26529"/>
                    <a:pt x="10778" y="26611"/>
                  </a:cubicBezTo>
                  <a:cubicBezTo>
                    <a:pt x="10413" y="26834"/>
                    <a:pt x="10027" y="27037"/>
                    <a:pt x="9662" y="27240"/>
                  </a:cubicBezTo>
                  <a:cubicBezTo>
                    <a:pt x="9479" y="27341"/>
                    <a:pt x="9317" y="27423"/>
                    <a:pt x="9134" y="27524"/>
                  </a:cubicBezTo>
                  <a:cubicBezTo>
                    <a:pt x="8749" y="27727"/>
                    <a:pt x="8363" y="27930"/>
                    <a:pt x="7957" y="28133"/>
                  </a:cubicBezTo>
                  <a:cubicBezTo>
                    <a:pt x="7815" y="28194"/>
                    <a:pt x="7673" y="28275"/>
                    <a:pt x="7531" y="28356"/>
                  </a:cubicBezTo>
                  <a:cubicBezTo>
                    <a:pt x="6983" y="28600"/>
                    <a:pt x="6455" y="28864"/>
                    <a:pt x="5887" y="29128"/>
                  </a:cubicBezTo>
                  <a:cubicBezTo>
                    <a:pt x="5785" y="29168"/>
                    <a:pt x="5663" y="29229"/>
                    <a:pt x="5542" y="29270"/>
                  </a:cubicBezTo>
                  <a:cubicBezTo>
                    <a:pt x="5095" y="29473"/>
                    <a:pt x="4648" y="29676"/>
                    <a:pt x="4182" y="29858"/>
                  </a:cubicBezTo>
                  <a:cubicBezTo>
                    <a:pt x="3999" y="29939"/>
                    <a:pt x="3816" y="30021"/>
                    <a:pt x="3613" y="30082"/>
                  </a:cubicBezTo>
                  <a:cubicBezTo>
                    <a:pt x="3207" y="30264"/>
                    <a:pt x="2781" y="30427"/>
                    <a:pt x="2375" y="30589"/>
                  </a:cubicBezTo>
                  <a:cubicBezTo>
                    <a:pt x="2192" y="30650"/>
                    <a:pt x="2010" y="30711"/>
                    <a:pt x="1827" y="30792"/>
                  </a:cubicBezTo>
                  <a:cubicBezTo>
                    <a:pt x="1218" y="30995"/>
                    <a:pt x="630" y="31218"/>
                    <a:pt x="0" y="31421"/>
                  </a:cubicBezTo>
                  <a:lnTo>
                    <a:pt x="1888" y="37145"/>
                  </a:lnTo>
                  <a:cubicBezTo>
                    <a:pt x="19608" y="30792"/>
                    <a:pt x="30609" y="18228"/>
                    <a:pt x="36110" y="9419"/>
                  </a:cubicBezTo>
                  <a:cubicBezTo>
                    <a:pt x="36292" y="9114"/>
                    <a:pt x="36455" y="8830"/>
                    <a:pt x="36638" y="8566"/>
                  </a:cubicBezTo>
                  <a:cubicBezTo>
                    <a:pt x="35724" y="4547"/>
                    <a:pt x="35237" y="1523"/>
                    <a:pt x="35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9"/>
            <p:cNvSpPr/>
            <p:nvPr/>
          </p:nvSpPr>
          <p:spPr>
            <a:xfrm>
              <a:off x="2385900" y="1460825"/>
              <a:ext cx="1025" cy="3075"/>
            </a:xfrm>
            <a:custGeom>
              <a:avLst/>
              <a:gdLst/>
              <a:ahLst/>
              <a:cxnLst/>
              <a:rect l="l" t="t" r="r" b="b"/>
              <a:pathLst>
                <a:path w="41" h="123" extrusionOk="0">
                  <a:moveTo>
                    <a:pt x="0" y="0"/>
                  </a:moveTo>
                  <a:cubicBezTo>
                    <a:pt x="0" y="41"/>
                    <a:pt x="20" y="82"/>
                    <a:pt x="41" y="122"/>
                  </a:cubicBezTo>
                  <a:cubicBezTo>
                    <a:pt x="41" y="82"/>
                    <a:pt x="20" y="41"/>
                    <a:pt x="0" y="0"/>
                  </a:cubicBezTo>
                  <a:close/>
                </a:path>
              </a:pathLst>
            </a:custGeom>
            <a:solidFill>
              <a:srgbClr val="005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9"/>
            <p:cNvSpPr/>
            <p:nvPr/>
          </p:nvSpPr>
          <p:spPr>
            <a:xfrm>
              <a:off x="2110350" y="1320350"/>
              <a:ext cx="322250" cy="451550"/>
            </a:xfrm>
            <a:custGeom>
              <a:avLst/>
              <a:gdLst/>
              <a:ahLst/>
              <a:cxnLst/>
              <a:rect l="l" t="t" r="r" b="b"/>
              <a:pathLst>
                <a:path w="12890" h="18062" extrusionOk="0">
                  <a:moveTo>
                    <a:pt x="2434" y="0"/>
                  </a:moveTo>
                  <a:cubicBezTo>
                    <a:pt x="1628" y="0"/>
                    <a:pt x="811" y="105"/>
                    <a:pt x="0" y="322"/>
                  </a:cubicBezTo>
                  <a:lnTo>
                    <a:pt x="5826" y="18062"/>
                  </a:lnTo>
                  <a:cubicBezTo>
                    <a:pt x="10433" y="16255"/>
                    <a:pt x="12889" y="11161"/>
                    <a:pt x="11327" y="6411"/>
                  </a:cubicBezTo>
                  <a:cubicBezTo>
                    <a:pt x="10029" y="2485"/>
                    <a:pt x="6368" y="0"/>
                    <a:pt x="2434"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9"/>
            <p:cNvSpPr/>
            <p:nvPr/>
          </p:nvSpPr>
          <p:spPr>
            <a:xfrm>
              <a:off x="756500" y="2022550"/>
              <a:ext cx="298900" cy="158875"/>
            </a:xfrm>
            <a:custGeom>
              <a:avLst/>
              <a:gdLst/>
              <a:ahLst/>
              <a:cxnLst/>
              <a:rect l="l" t="t" r="r" b="b"/>
              <a:pathLst>
                <a:path w="11956" h="6355" extrusionOk="0">
                  <a:moveTo>
                    <a:pt x="9987" y="1"/>
                  </a:moveTo>
                  <a:lnTo>
                    <a:pt x="5521" y="1462"/>
                  </a:lnTo>
                  <a:cubicBezTo>
                    <a:pt x="4278" y="1817"/>
                    <a:pt x="3017" y="1980"/>
                    <a:pt x="1780" y="1980"/>
                  </a:cubicBezTo>
                  <a:cubicBezTo>
                    <a:pt x="1180" y="1980"/>
                    <a:pt x="585" y="1941"/>
                    <a:pt x="0" y="1868"/>
                  </a:cubicBezTo>
                  <a:lnTo>
                    <a:pt x="0" y="1868"/>
                  </a:lnTo>
                  <a:cubicBezTo>
                    <a:pt x="82" y="1990"/>
                    <a:pt x="163" y="2092"/>
                    <a:pt x="264" y="2213"/>
                  </a:cubicBezTo>
                  <a:cubicBezTo>
                    <a:pt x="345" y="2335"/>
                    <a:pt x="447" y="2437"/>
                    <a:pt x="548" y="2558"/>
                  </a:cubicBezTo>
                  <a:cubicBezTo>
                    <a:pt x="731" y="2761"/>
                    <a:pt x="914" y="2964"/>
                    <a:pt x="1117" y="3167"/>
                  </a:cubicBezTo>
                  <a:cubicBezTo>
                    <a:pt x="1218" y="3249"/>
                    <a:pt x="1320" y="3350"/>
                    <a:pt x="1421" y="3452"/>
                  </a:cubicBezTo>
                  <a:cubicBezTo>
                    <a:pt x="1563" y="3573"/>
                    <a:pt x="1685" y="3675"/>
                    <a:pt x="1827" y="3797"/>
                  </a:cubicBezTo>
                  <a:cubicBezTo>
                    <a:pt x="1929" y="3878"/>
                    <a:pt x="2050" y="3979"/>
                    <a:pt x="2172" y="4060"/>
                  </a:cubicBezTo>
                  <a:cubicBezTo>
                    <a:pt x="2314" y="4162"/>
                    <a:pt x="2456" y="4263"/>
                    <a:pt x="2598" y="4365"/>
                  </a:cubicBezTo>
                  <a:cubicBezTo>
                    <a:pt x="2700" y="4446"/>
                    <a:pt x="2822" y="4527"/>
                    <a:pt x="2923" y="4608"/>
                  </a:cubicBezTo>
                  <a:cubicBezTo>
                    <a:pt x="3126" y="4730"/>
                    <a:pt x="3329" y="4832"/>
                    <a:pt x="3512" y="4954"/>
                  </a:cubicBezTo>
                  <a:cubicBezTo>
                    <a:pt x="3593" y="4994"/>
                    <a:pt x="3654" y="5035"/>
                    <a:pt x="3735" y="5075"/>
                  </a:cubicBezTo>
                  <a:cubicBezTo>
                    <a:pt x="4019" y="5217"/>
                    <a:pt x="4283" y="5339"/>
                    <a:pt x="4567" y="5461"/>
                  </a:cubicBezTo>
                  <a:cubicBezTo>
                    <a:pt x="4669" y="5502"/>
                    <a:pt x="4750" y="5542"/>
                    <a:pt x="4852" y="5562"/>
                  </a:cubicBezTo>
                  <a:cubicBezTo>
                    <a:pt x="5054" y="5644"/>
                    <a:pt x="5278" y="5725"/>
                    <a:pt x="5481" y="5806"/>
                  </a:cubicBezTo>
                  <a:cubicBezTo>
                    <a:pt x="5582" y="5826"/>
                    <a:pt x="5684" y="5867"/>
                    <a:pt x="5785" y="5887"/>
                  </a:cubicBezTo>
                  <a:cubicBezTo>
                    <a:pt x="6008" y="5968"/>
                    <a:pt x="6232" y="6009"/>
                    <a:pt x="6455" y="6070"/>
                  </a:cubicBezTo>
                  <a:cubicBezTo>
                    <a:pt x="6557" y="6090"/>
                    <a:pt x="6638" y="6110"/>
                    <a:pt x="6719" y="6131"/>
                  </a:cubicBezTo>
                  <a:cubicBezTo>
                    <a:pt x="7348" y="6253"/>
                    <a:pt x="7998" y="6334"/>
                    <a:pt x="8667" y="6354"/>
                  </a:cubicBezTo>
                  <a:lnTo>
                    <a:pt x="8891" y="6354"/>
                  </a:lnTo>
                  <a:cubicBezTo>
                    <a:pt x="9155" y="6354"/>
                    <a:pt x="9398" y="6334"/>
                    <a:pt x="9662" y="6313"/>
                  </a:cubicBezTo>
                  <a:cubicBezTo>
                    <a:pt x="9764" y="6313"/>
                    <a:pt x="9845" y="6313"/>
                    <a:pt x="9946" y="6293"/>
                  </a:cubicBezTo>
                  <a:cubicBezTo>
                    <a:pt x="10190" y="6273"/>
                    <a:pt x="10454" y="6253"/>
                    <a:pt x="10697" y="6212"/>
                  </a:cubicBezTo>
                  <a:cubicBezTo>
                    <a:pt x="10778" y="6192"/>
                    <a:pt x="10860" y="6171"/>
                    <a:pt x="10961" y="6171"/>
                  </a:cubicBezTo>
                  <a:cubicBezTo>
                    <a:pt x="11286" y="6110"/>
                    <a:pt x="11611" y="6029"/>
                    <a:pt x="11956" y="5928"/>
                  </a:cubicBezTo>
                  <a:lnTo>
                    <a:pt x="9987" y="1"/>
                  </a:lnTo>
                  <a:close/>
                </a:path>
              </a:pathLst>
            </a:custGeom>
            <a:solidFill>
              <a:srgbClr val="687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9"/>
            <p:cNvSpPr/>
            <p:nvPr/>
          </p:nvSpPr>
          <p:spPr>
            <a:xfrm>
              <a:off x="1006150" y="1948975"/>
              <a:ext cx="275075" cy="221775"/>
            </a:xfrm>
            <a:custGeom>
              <a:avLst/>
              <a:gdLst/>
              <a:ahLst/>
              <a:cxnLst/>
              <a:rect l="l" t="t" r="r" b="b"/>
              <a:pathLst>
                <a:path w="11003" h="8871" extrusionOk="0">
                  <a:moveTo>
                    <a:pt x="9074" y="1"/>
                  </a:moveTo>
                  <a:cubicBezTo>
                    <a:pt x="8323" y="224"/>
                    <a:pt x="7592" y="447"/>
                    <a:pt x="6841" y="691"/>
                  </a:cubicBezTo>
                  <a:lnTo>
                    <a:pt x="1" y="2944"/>
                  </a:lnTo>
                  <a:lnTo>
                    <a:pt x="1970" y="8871"/>
                  </a:lnTo>
                  <a:lnTo>
                    <a:pt x="11002" y="5907"/>
                  </a:lnTo>
                  <a:lnTo>
                    <a:pt x="9074" y="1"/>
                  </a:lnTo>
                  <a:close/>
                </a:path>
              </a:pathLst>
            </a:custGeom>
            <a:solidFill>
              <a:srgbClr val="687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9"/>
            <p:cNvSpPr/>
            <p:nvPr/>
          </p:nvSpPr>
          <p:spPr>
            <a:xfrm>
              <a:off x="1232975" y="1874550"/>
              <a:ext cx="1225500" cy="329200"/>
            </a:xfrm>
            <a:custGeom>
              <a:avLst/>
              <a:gdLst/>
              <a:ahLst/>
              <a:cxnLst/>
              <a:rect l="l" t="t" r="r" b="b"/>
              <a:pathLst>
                <a:path w="49020" h="13168" extrusionOk="0">
                  <a:moveTo>
                    <a:pt x="20796" y="0"/>
                  </a:moveTo>
                  <a:cubicBezTo>
                    <a:pt x="14290" y="0"/>
                    <a:pt x="7270" y="841"/>
                    <a:pt x="1" y="2978"/>
                  </a:cubicBezTo>
                  <a:lnTo>
                    <a:pt x="1949" y="8884"/>
                  </a:lnTo>
                  <a:lnTo>
                    <a:pt x="1970" y="8884"/>
                  </a:lnTo>
                  <a:cubicBezTo>
                    <a:pt x="2579" y="8681"/>
                    <a:pt x="3167" y="8499"/>
                    <a:pt x="3776" y="8316"/>
                  </a:cubicBezTo>
                  <a:cubicBezTo>
                    <a:pt x="3959" y="8255"/>
                    <a:pt x="4162" y="8215"/>
                    <a:pt x="4365" y="8154"/>
                  </a:cubicBezTo>
                  <a:cubicBezTo>
                    <a:pt x="4771" y="8032"/>
                    <a:pt x="5197" y="7930"/>
                    <a:pt x="5603" y="7809"/>
                  </a:cubicBezTo>
                  <a:cubicBezTo>
                    <a:pt x="5826" y="7748"/>
                    <a:pt x="6050" y="7707"/>
                    <a:pt x="6253" y="7646"/>
                  </a:cubicBezTo>
                  <a:cubicBezTo>
                    <a:pt x="6699" y="7545"/>
                    <a:pt x="7146" y="7443"/>
                    <a:pt x="7572" y="7342"/>
                  </a:cubicBezTo>
                  <a:cubicBezTo>
                    <a:pt x="7734" y="7301"/>
                    <a:pt x="7897" y="7261"/>
                    <a:pt x="8059" y="7240"/>
                  </a:cubicBezTo>
                  <a:cubicBezTo>
                    <a:pt x="8648" y="7118"/>
                    <a:pt x="9216" y="6997"/>
                    <a:pt x="9784" y="6895"/>
                  </a:cubicBezTo>
                  <a:cubicBezTo>
                    <a:pt x="9987" y="6855"/>
                    <a:pt x="10190" y="6814"/>
                    <a:pt x="10393" y="6794"/>
                  </a:cubicBezTo>
                  <a:cubicBezTo>
                    <a:pt x="10779" y="6713"/>
                    <a:pt x="11165" y="6652"/>
                    <a:pt x="11530" y="6611"/>
                  </a:cubicBezTo>
                  <a:cubicBezTo>
                    <a:pt x="11773" y="6570"/>
                    <a:pt x="12017" y="6530"/>
                    <a:pt x="12261" y="6489"/>
                  </a:cubicBezTo>
                  <a:cubicBezTo>
                    <a:pt x="12606" y="6449"/>
                    <a:pt x="12971" y="6408"/>
                    <a:pt x="13316" y="6367"/>
                  </a:cubicBezTo>
                  <a:cubicBezTo>
                    <a:pt x="13539" y="6327"/>
                    <a:pt x="13783" y="6307"/>
                    <a:pt x="14006" y="6286"/>
                  </a:cubicBezTo>
                  <a:cubicBezTo>
                    <a:pt x="14514" y="6225"/>
                    <a:pt x="15041" y="6185"/>
                    <a:pt x="15549" y="6144"/>
                  </a:cubicBezTo>
                  <a:cubicBezTo>
                    <a:pt x="15772" y="6124"/>
                    <a:pt x="16016" y="6104"/>
                    <a:pt x="16259" y="6083"/>
                  </a:cubicBezTo>
                  <a:cubicBezTo>
                    <a:pt x="16604" y="6063"/>
                    <a:pt x="16929" y="6043"/>
                    <a:pt x="17254" y="6022"/>
                  </a:cubicBezTo>
                  <a:cubicBezTo>
                    <a:pt x="17538" y="6002"/>
                    <a:pt x="17802" y="6002"/>
                    <a:pt x="18066" y="5982"/>
                  </a:cubicBezTo>
                  <a:cubicBezTo>
                    <a:pt x="18350" y="5982"/>
                    <a:pt x="18614" y="5962"/>
                    <a:pt x="18898" y="5962"/>
                  </a:cubicBezTo>
                  <a:cubicBezTo>
                    <a:pt x="19182" y="5962"/>
                    <a:pt x="19446" y="5941"/>
                    <a:pt x="19730" y="5941"/>
                  </a:cubicBezTo>
                  <a:lnTo>
                    <a:pt x="20522" y="5941"/>
                  </a:lnTo>
                  <a:cubicBezTo>
                    <a:pt x="21049" y="5941"/>
                    <a:pt x="21557" y="5962"/>
                    <a:pt x="22085" y="5962"/>
                  </a:cubicBezTo>
                  <a:cubicBezTo>
                    <a:pt x="22288" y="5982"/>
                    <a:pt x="22491" y="5982"/>
                    <a:pt x="22714" y="5982"/>
                  </a:cubicBezTo>
                  <a:cubicBezTo>
                    <a:pt x="23018" y="6002"/>
                    <a:pt x="23343" y="6022"/>
                    <a:pt x="23648" y="6022"/>
                  </a:cubicBezTo>
                  <a:cubicBezTo>
                    <a:pt x="23851" y="6043"/>
                    <a:pt x="24033" y="6043"/>
                    <a:pt x="24216" y="6063"/>
                  </a:cubicBezTo>
                  <a:cubicBezTo>
                    <a:pt x="24541" y="6083"/>
                    <a:pt x="24865" y="6104"/>
                    <a:pt x="25190" y="6124"/>
                  </a:cubicBezTo>
                  <a:cubicBezTo>
                    <a:pt x="25332" y="6144"/>
                    <a:pt x="25495" y="6164"/>
                    <a:pt x="25637" y="6164"/>
                  </a:cubicBezTo>
                  <a:cubicBezTo>
                    <a:pt x="26814" y="6266"/>
                    <a:pt x="27951" y="6408"/>
                    <a:pt x="29047" y="6550"/>
                  </a:cubicBezTo>
                  <a:cubicBezTo>
                    <a:pt x="29108" y="6570"/>
                    <a:pt x="29169" y="6570"/>
                    <a:pt x="29209" y="6591"/>
                  </a:cubicBezTo>
                  <a:cubicBezTo>
                    <a:pt x="29595" y="6631"/>
                    <a:pt x="29980" y="6692"/>
                    <a:pt x="30346" y="6753"/>
                  </a:cubicBezTo>
                  <a:cubicBezTo>
                    <a:pt x="30386" y="6753"/>
                    <a:pt x="30447" y="6773"/>
                    <a:pt x="30488" y="6773"/>
                  </a:cubicBezTo>
                  <a:cubicBezTo>
                    <a:pt x="39155" y="8215"/>
                    <a:pt x="45813" y="11198"/>
                    <a:pt x="49020" y="13167"/>
                  </a:cubicBezTo>
                  <a:cubicBezTo>
                    <a:pt x="47883" y="11787"/>
                    <a:pt x="46158" y="8357"/>
                    <a:pt x="44168" y="3627"/>
                  </a:cubicBezTo>
                  <a:cubicBezTo>
                    <a:pt x="37828" y="1612"/>
                    <a:pt x="29804" y="0"/>
                    <a:pt x="20796"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9"/>
            <p:cNvSpPr/>
            <p:nvPr/>
          </p:nvSpPr>
          <p:spPr>
            <a:xfrm>
              <a:off x="1911425" y="783900"/>
              <a:ext cx="547050" cy="1419850"/>
            </a:xfrm>
            <a:custGeom>
              <a:avLst/>
              <a:gdLst/>
              <a:ahLst/>
              <a:cxnLst/>
              <a:rect l="l" t="t" r="r" b="b"/>
              <a:pathLst>
                <a:path w="21882" h="56794" extrusionOk="0">
                  <a:moveTo>
                    <a:pt x="3167" y="1"/>
                  </a:moveTo>
                  <a:lnTo>
                    <a:pt x="3167" y="1"/>
                  </a:lnTo>
                  <a:cubicBezTo>
                    <a:pt x="2558" y="1543"/>
                    <a:pt x="1503" y="3634"/>
                    <a:pt x="1" y="6049"/>
                  </a:cubicBezTo>
                  <a:cubicBezTo>
                    <a:pt x="853" y="14676"/>
                    <a:pt x="2660" y="23140"/>
                    <a:pt x="5400" y="31320"/>
                  </a:cubicBezTo>
                  <a:cubicBezTo>
                    <a:pt x="8018" y="39134"/>
                    <a:pt x="11469" y="46685"/>
                    <a:pt x="15731" y="53809"/>
                  </a:cubicBezTo>
                  <a:cubicBezTo>
                    <a:pt x="18370" y="54845"/>
                    <a:pt x="20461" y="55920"/>
                    <a:pt x="21882" y="56793"/>
                  </a:cubicBezTo>
                  <a:cubicBezTo>
                    <a:pt x="19568" y="53992"/>
                    <a:pt x="14879" y="42788"/>
                    <a:pt x="10373" y="29107"/>
                  </a:cubicBezTo>
                  <a:cubicBezTo>
                    <a:pt x="5846" y="15406"/>
                    <a:pt x="2985" y="3613"/>
                    <a:pt x="3167" y="1"/>
                  </a:cubicBez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9"/>
            <p:cNvSpPr/>
            <p:nvPr/>
          </p:nvSpPr>
          <p:spPr>
            <a:xfrm>
              <a:off x="1911425" y="783900"/>
              <a:ext cx="112175" cy="342550"/>
            </a:xfrm>
            <a:custGeom>
              <a:avLst/>
              <a:gdLst/>
              <a:ahLst/>
              <a:cxnLst/>
              <a:rect l="l" t="t" r="r" b="b"/>
              <a:pathLst>
                <a:path w="4487" h="13702" extrusionOk="0">
                  <a:moveTo>
                    <a:pt x="3167" y="1"/>
                  </a:moveTo>
                  <a:cubicBezTo>
                    <a:pt x="2558" y="1543"/>
                    <a:pt x="1503" y="3634"/>
                    <a:pt x="1" y="6049"/>
                  </a:cubicBezTo>
                  <a:cubicBezTo>
                    <a:pt x="265" y="8607"/>
                    <a:pt x="610" y="11164"/>
                    <a:pt x="1036" y="13701"/>
                  </a:cubicBezTo>
                  <a:cubicBezTo>
                    <a:pt x="2132" y="12220"/>
                    <a:pt x="3106" y="10758"/>
                    <a:pt x="3959" y="9419"/>
                  </a:cubicBezTo>
                  <a:cubicBezTo>
                    <a:pt x="4141" y="9114"/>
                    <a:pt x="4304" y="8830"/>
                    <a:pt x="4487" y="8566"/>
                  </a:cubicBezTo>
                  <a:cubicBezTo>
                    <a:pt x="3573" y="4547"/>
                    <a:pt x="3086" y="1523"/>
                    <a:pt x="3167" y="1"/>
                  </a:cubicBez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9"/>
            <p:cNvSpPr/>
            <p:nvPr/>
          </p:nvSpPr>
          <p:spPr>
            <a:xfrm>
              <a:off x="2194075" y="1925650"/>
              <a:ext cx="264400" cy="278100"/>
            </a:xfrm>
            <a:custGeom>
              <a:avLst/>
              <a:gdLst/>
              <a:ahLst/>
              <a:cxnLst/>
              <a:rect l="l" t="t" r="r" b="b"/>
              <a:pathLst>
                <a:path w="10576" h="11124" extrusionOk="0">
                  <a:moveTo>
                    <a:pt x="1" y="0"/>
                  </a:moveTo>
                  <a:lnTo>
                    <a:pt x="1" y="0"/>
                  </a:lnTo>
                  <a:cubicBezTo>
                    <a:pt x="1361" y="2761"/>
                    <a:pt x="2842" y="5480"/>
                    <a:pt x="4425" y="8139"/>
                  </a:cubicBezTo>
                  <a:cubicBezTo>
                    <a:pt x="7064" y="9175"/>
                    <a:pt x="9155" y="10250"/>
                    <a:pt x="10576" y="11123"/>
                  </a:cubicBezTo>
                  <a:cubicBezTo>
                    <a:pt x="9439" y="9743"/>
                    <a:pt x="7714" y="6313"/>
                    <a:pt x="5745" y="1583"/>
                  </a:cubicBezTo>
                  <a:cubicBezTo>
                    <a:pt x="3959" y="1015"/>
                    <a:pt x="2030" y="467"/>
                    <a:pt x="1" y="0"/>
                  </a:cubicBezTo>
                  <a:close/>
                </a:path>
              </a:pathLst>
            </a:custGeom>
            <a:solidFill>
              <a:srgbClr val="687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9"/>
            <p:cNvSpPr/>
            <p:nvPr/>
          </p:nvSpPr>
          <p:spPr>
            <a:xfrm>
              <a:off x="2233150" y="1393550"/>
              <a:ext cx="155300" cy="210675"/>
            </a:xfrm>
            <a:custGeom>
              <a:avLst/>
              <a:gdLst/>
              <a:ahLst/>
              <a:cxnLst/>
              <a:rect l="l" t="t" r="r" b="b"/>
              <a:pathLst>
                <a:path w="6212" h="8427" extrusionOk="0">
                  <a:moveTo>
                    <a:pt x="2205" y="1"/>
                  </a:moveTo>
                  <a:cubicBezTo>
                    <a:pt x="2048" y="1"/>
                    <a:pt x="1895" y="24"/>
                    <a:pt x="1746" y="73"/>
                  </a:cubicBezTo>
                  <a:cubicBezTo>
                    <a:pt x="447" y="499"/>
                    <a:pt x="0" y="2691"/>
                    <a:pt x="751" y="4985"/>
                  </a:cubicBezTo>
                  <a:cubicBezTo>
                    <a:pt x="1417" y="7001"/>
                    <a:pt x="2801" y="8426"/>
                    <a:pt x="4012" y="8426"/>
                  </a:cubicBezTo>
                  <a:cubicBezTo>
                    <a:pt x="4167" y="8426"/>
                    <a:pt x="4319" y="8403"/>
                    <a:pt x="4466" y="8355"/>
                  </a:cubicBezTo>
                  <a:cubicBezTo>
                    <a:pt x="5765" y="7908"/>
                    <a:pt x="6212" y="5716"/>
                    <a:pt x="5461" y="3422"/>
                  </a:cubicBezTo>
                  <a:cubicBezTo>
                    <a:pt x="4795" y="1409"/>
                    <a:pt x="3414" y="1"/>
                    <a:pt x="22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raphic 2" descr="Arrow circle with solid fill">
            <a:extLst>
              <a:ext uri="{FF2B5EF4-FFF2-40B4-BE49-F238E27FC236}">
                <a16:creationId xmlns:a16="http://schemas.microsoft.com/office/drawing/2014/main" id="{4D1BE66F-C3BB-E12D-3831-088B9F75A8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7389" y="4056884"/>
            <a:ext cx="778762" cy="778762"/>
          </a:xfrm>
          <a:prstGeom prst="rect">
            <a:avLst/>
          </a:prstGeom>
        </p:spPr>
      </p:pic>
      <p:sp>
        <p:nvSpPr>
          <p:cNvPr id="6" name="Rectangle 5">
            <a:extLst>
              <a:ext uri="{FF2B5EF4-FFF2-40B4-BE49-F238E27FC236}">
                <a16:creationId xmlns:a16="http://schemas.microsoft.com/office/drawing/2014/main" id="{5E1A4413-F221-0F47-4283-47B51103C3E4}"/>
              </a:ext>
            </a:extLst>
          </p:cNvPr>
          <p:cNvSpPr/>
          <p:nvPr/>
        </p:nvSpPr>
        <p:spPr>
          <a:xfrm>
            <a:off x="3319780" y="4173953"/>
            <a:ext cx="2514600" cy="695516"/>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sp>
        <p:nvSpPr>
          <p:cNvPr id="4" name="Google Shape;12073;p91">
            <a:extLst>
              <a:ext uri="{FF2B5EF4-FFF2-40B4-BE49-F238E27FC236}">
                <a16:creationId xmlns:a16="http://schemas.microsoft.com/office/drawing/2014/main" id="{EFD8CAC6-36E6-0892-D8B2-7ABDA656A1D9}"/>
              </a:ext>
            </a:extLst>
          </p:cNvPr>
          <p:cNvSpPr/>
          <p:nvPr/>
        </p:nvSpPr>
        <p:spPr>
          <a:xfrm>
            <a:off x="4319771" y="4224104"/>
            <a:ext cx="527180" cy="484997"/>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6E79E4"/>
          </a:solidFill>
          <a:ln>
            <a:solidFill>
              <a:srgbClr val="6E79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Rectangle 6">
            <a:extLst>
              <a:ext uri="{FF2B5EF4-FFF2-40B4-BE49-F238E27FC236}">
                <a16:creationId xmlns:a16="http://schemas.microsoft.com/office/drawing/2014/main" id="{FCBA0B48-80E9-73DB-69A2-BE0FD446490F}"/>
              </a:ext>
            </a:extLst>
          </p:cNvPr>
          <p:cNvSpPr/>
          <p:nvPr/>
        </p:nvSpPr>
        <p:spPr>
          <a:xfrm>
            <a:off x="6019475" y="4173618"/>
            <a:ext cx="2514600" cy="695516"/>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pic>
        <p:nvPicPr>
          <p:cNvPr id="11" name="Graphic 10" descr="Game controller with solid fill">
            <a:extLst>
              <a:ext uri="{FF2B5EF4-FFF2-40B4-BE49-F238E27FC236}">
                <a16:creationId xmlns:a16="http://schemas.microsoft.com/office/drawing/2014/main" id="{21C957F6-7B32-7F14-66E0-707F14F86F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36437" y="4131046"/>
            <a:ext cx="650174" cy="65017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0"/>
          <p:cNvSpPr/>
          <p:nvPr/>
        </p:nvSpPr>
        <p:spPr>
          <a:xfrm>
            <a:off x="6037030" y="29227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40"/>
          <p:cNvSpPr/>
          <p:nvPr/>
        </p:nvSpPr>
        <p:spPr>
          <a:xfrm>
            <a:off x="6037192" y="10596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0"/>
          <p:cNvSpPr/>
          <p:nvPr/>
        </p:nvSpPr>
        <p:spPr>
          <a:xfrm>
            <a:off x="3336004" y="29227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p:nvPr/>
        </p:nvSpPr>
        <p:spPr>
          <a:xfrm>
            <a:off x="3336167" y="10596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0"/>
          <p:cNvSpPr/>
          <p:nvPr/>
        </p:nvSpPr>
        <p:spPr>
          <a:xfrm>
            <a:off x="623637" y="29227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0"/>
          <p:cNvSpPr/>
          <p:nvPr/>
        </p:nvSpPr>
        <p:spPr>
          <a:xfrm>
            <a:off x="623800" y="10596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40"/>
          <p:cNvSpPr txBox="1">
            <a:spLocks noGrp="1"/>
          </p:cNvSpPr>
          <p:nvPr>
            <p:ph type="subTitle" idx="1"/>
          </p:nvPr>
        </p:nvSpPr>
        <p:spPr>
          <a:xfrm>
            <a:off x="720000" y="2229833"/>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Brief introduction for the Gesture Controlled Game.</a:t>
            </a:r>
            <a:endParaRPr sz="1200" dirty="0"/>
          </a:p>
        </p:txBody>
      </p:sp>
      <p:sp>
        <p:nvSpPr>
          <p:cNvPr id="414" name="Google Shape;414;p40"/>
          <p:cNvSpPr txBox="1">
            <a:spLocks noGrp="1"/>
          </p:cNvSpPr>
          <p:nvPr>
            <p:ph type="title"/>
          </p:nvPr>
        </p:nvSpPr>
        <p:spPr>
          <a:xfrm>
            <a:off x="720000" y="1589792"/>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Introduction</a:t>
            </a:r>
            <a:endParaRPr dirty="0"/>
          </a:p>
        </p:txBody>
      </p:sp>
      <p:sp>
        <p:nvSpPr>
          <p:cNvPr id="415" name="Google Shape;415;p40"/>
          <p:cNvSpPr txBox="1">
            <a:spLocks noGrp="1"/>
          </p:cNvSpPr>
          <p:nvPr>
            <p:ph type="title" idx="2"/>
          </p:nvPr>
        </p:nvSpPr>
        <p:spPr>
          <a:xfrm>
            <a:off x="720000" y="1158483"/>
            <a:ext cx="924600" cy="41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16" name="Google Shape;416;p40"/>
          <p:cNvSpPr txBox="1">
            <a:spLocks noGrp="1"/>
          </p:cNvSpPr>
          <p:nvPr>
            <p:ph type="title" idx="3"/>
          </p:nvPr>
        </p:nvSpPr>
        <p:spPr>
          <a:xfrm>
            <a:off x="3403800" y="1589800"/>
            <a:ext cx="2336400" cy="72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Tools used</a:t>
            </a:r>
            <a:endParaRPr dirty="0"/>
          </a:p>
        </p:txBody>
      </p:sp>
      <p:sp>
        <p:nvSpPr>
          <p:cNvPr id="417" name="Google Shape;417;p40"/>
          <p:cNvSpPr txBox="1">
            <a:spLocks noGrp="1"/>
          </p:cNvSpPr>
          <p:nvPr>
            <p:ph type="title" idx="4"/>
          </p:nvPr>
        </p:nvSpPr>
        <p:spPr>
          <a:xfrm>
            <a:off x="3403800" y="1158483"/>
            <a:ext cx="923400" cy="41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18" name="Google Shape;418;p40"/>
          <p:cNvSpPr txBox="1">
            <a:spLocks noGrp="1"/>
          </p:cNvSpPr>
          <p:nvPr>
            <p:ph type="subTitle" idx="5"/>
          </p:nvPr>
        </p:nvSpPr>
        <p:spPr>
          <a:xfrm>
            <a:off x="3403800" y="2229833"/>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Highlighting the tools used for the project.</a:t>
            </a:r>
          </a:p>
        </p:txBody>
      </p:sp>
      <p:sp>
        <p:nvSpPr>
          <p:cNvPr id="419" name="Google Shape;419;p40"/>
          <p:cNvSpPr txBox="1">
            <a:spLocks noGrp="1"/>
          </p:cNvSpPr>
          <p:nvPr>
            <p:ph type="title" idx="6"/>
          </p:nvPr>
        </p:nvSpPr>
        <p:spPr>
          <a:xfrm>
            <a:off x="6087600" y="1589792"/>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Implementation</a:t>
            </a:r>
            <a:endParaRPr dirty="0"/>
          </a:p>
        </p:txBody>
      </p:sp>
      <p:sp>
        <p:nvSpPr>
          <p:cNvPr id="420" name="Google Shape;420;p40"/>
          <p:cNvSpPr txBox="1">
            <a:spLocks noGrp="1"/>
          </p:cNvSpPr>
          <p:nvPr>
            <p:ph type="title" idx="7"/>
          </p:nvPr>
        </p:nvSpPr>
        <p:spPr>
          <a:xfrm>
            <a:off x="6087600" y="1158483"/>
            <a:ext cx="923400" cy="41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21" name="Google Shape;421;p40"/>
          <p:cNvSpPr txBox="1">
            <a:spLocks noGrp="1"/>
          </p:cNvSpPr>
          <p:nvPr>
            <p:ph type="subTitle" idx="8"/>
          </p:nvPr>
        </p:nvSpPr>
        <p:spPr>
          <a:xfrm>
            <a:off x="6087600" y="2229832"/>
            <a:ext cx="2432600" cy="571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Walking through the creation of the AI-enhanced game.</a:t>
            </a:r>
            <a:endParaRPr sz="1200" dirty="0"/>
          </a:p>
        </p:txBody>
      </p:sp>
      <p:sp>
        <p:nvSpPr>
          <p:cNvPr id="422" name="Google Shape;422;p40"/>
          <p:cNvSpPr txBox="1">
            <a:spLocks noGrp="1"/>
          </p:cNvSpPr>
          <p:nvPr>
            <p:ph type="title" idx="9"/>
          </p:nvPr>
        </p:nvSpPr>
        <p:spPr>
          <a:xfrm>
            <a:off x="720000" y="3444050"/>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2"/>
                </a:solidFill>
              </a:rPr>
              <a:t>Challenges Faced</a:t>
            </a:r>
            <a:endParaRPr dirty="0">
              <a:solidFill>
                <a:schemeClr val="accent2"/>
              </a:solidFill>
            </a:endParaRPr>
          </a:p>
        </p:txBody>
      </p:sp>
      <p:sp>
        <p:nvSpPr>
          <p:cNvPr id="423" name="Google Shape;423;p40"/>
          <p:cNvSpPr txBox="1">
            <a:spLocks noGrp="1"/>
          </p:cNvSpPr>
          <p:nvPr>
            <p:ph type="title" idx="13"/>
          </p:nvPr>
        </p:nvSpPr>
        <p:spPr>
          <a:xfrm>
            <a:off x="720000" y="3012741"/>
            <a:ext cx="9234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24" name="Google Shape;424;p40"/>
          <p:cNvSpPr txBox="1">
            <a:spLocks noGrp="1"/>
          </p:cNvSpPr>
          <p:nvPr>
            <p:ph type="subTitle" idx="14"/>
          </p:nvPr>
        </p:nvSpPr>
        <p:spPr>
          <a:xfrm>
            <a:off x="720000" y="4084092"/>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Sharing hurdles encountered and how they were tackled.</a:t>
            </a:r>
            <a:endParaRPr sz="1200" dirty="0"/>
          </a:p>
        </p:txBody>
      </p:sp>
      <p:sp>
        <p:nvSpPr>
          <p:cNvPr id="425" name="Google Shape;425;p40"/>
          <p:cNvSpPr txBox="1">
            <a:spLocks noGrp="1"/>
          </p:cNvSpPr>
          <p:nvPr>
            <p:ph type="title" idx="15"/>
          </p:nvPr>
        </p:nvSpPr>
        <p:spPr>
          <a:xfrm>
            <a:off x="3403800" y="3444050"/>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2"/>
                </a:solidFill>
              </a:rPr>
              <a:t>Results and Evaluation</a:t>
            </a:r>
            <a:endParaRPr dirty="0">
              <a:solidFill>
                <a:schemeClr val="accent2"/>
              </a:solidFill>
            </a:endParaRPr>
          </a:p>
        </p:txBody>
      </p:sp>
      <p:sp>
        <p:nvSpPr>
          <p:cNvPr id="426" name="Google Shape;426;p40"/>
          <p:cNvSpPr txBox="1">
            <a:spLocks noGrp="1"/>
          </p:cNvSpPr>
          <p:nvPr>
            <p:ph type="title" idx="16"/>
          </p:nvPr>
        </p:nvSpPr>
        <p:spPr>
          <a:xfrm>
            <a:off x="3403800" y="3012741"/>
            <a:ext cx="9234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27" name="Google Shape;427;p40"/>
          <p:cNvSpPr txBox="1">
            <a:spLocks noGrp="1"/>
          </p:cNvSpPr>
          <p:nvPr>
            <p:ph type="subTitle" idx="17"/>
          </p:nvPr>
        </p:nvSpPr>
        <p:spPr>
          <a:xfrm>
            <a:off x="3403800" y="4084092"/>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Showcasing the game's performance and design.</a:t>
            </a:r>
            <a:endParaRPr sz="1200" dirty="0"/>
          </a:p>
        </p:txBody>
      </p:sp>
      <p:sp>
        <p:nvSpPr>
          <p:cNvPr id="428" name="Google Shape;428;p40"/>
          <p:cNvSpPr txBox="1">
            <a:spLocks noGrp="1"/>
          </p:cNvSpPr>
          <p:nvPr>
            <p:ph type="title" idx="18"/>
          </p:nvPr>
        </p:nvSpPr>
        <p:spPr>
          <a:xfrm>
            <a:off x="6087600" y="3475699"/>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2"/>
                </a:solidFill>
              </a:rPr>
              <a:t>Conclusion</a:t>
            </a:r>
            <a:endParaRPr dirty="0">
              <a:solidFill>
                <a:schemeClr val="accent2"/>
              </a:solidFill>
            </a:endParaRPr>
          </a:p>
        </p:txBody>
      </p:sp>
      <p:sp>
        <p:nvSpPr>
          <p:cNvPr id="429" name="Google Shape;429;p40"/>
          <p:cNvSpPr txBox="1">
            <a:spLocks noGrp="1"/>
          </p:cNvSpPr>
          <p:nvPr>
            <p:ph type="title" idx="19"/>
          </p:nvPr>
        </p:nvSpPr>
        <p:spPr>
          <a:xfrm>
            <a:off x="6087600" y="3012741"/>
            <a:ext cx="9234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430" name="Google Shape;430;p40"/>
          <p:cNvSpPr txBox="1">
            <a:spLocks noGrp="1"/>
          </p:cNvSpPr>
          <p:nvPr>
            <p:ph type="subTitle" idx="20"/>
          </p:nvPr>
        </p:nvSpPr>
        <p:spPr>
          <a:xfrm>
            <a:off x="6087600" y="4115508"/>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Reflecting on insights gained and the project's impact.</a:t>
            </a:r>
            <a:endParaRPr sz="1200" dirty="0"/>
          </a:p>
        </p:txBody>
      </p:sp>
      <p:sp>
        <p:nvSpPr>
          <p:cNvPr id="431" name="Google Shape;431;p40"/>
          <p:cNvSpPr txBox="1">
            <a:spLocks noGrp="1"/>
          </p:cNvSpPr>
          <p:nvPr>
            <p:ph type="title" idx="21"/>
          </p:nvPr>
        </p:nvSpPr>
        <p:spPr>
          <a:xfrm>
            <a:off x="720000" y="28827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OVERVIEW</a:t>
            </a:r>
            <a:endParaRPr sz="4400" dirty="0"/>
          </a:p>
        </p:txBody>
      </p:sp>
      <p:sp>
        <p:nvSpPr>
          <p:cNvPr id="432" name="Google Shape;432;p40"/>
          <p:cNvSpPr/>
          <p:nvPr/>
        </p:nvSpPr>
        <p:spPr>
          <a:xfrm>
            <a:off x="8262473" y="1570679"/>
            <a:ext cx="549900" cy="549900"/>
          </a:xfrm>
          <a:prstGeom prst="ellipse">
            <a:avLst/>
          </a:prstGeom>
          <a:solidFill>
            <a:srgbClr val="6E79E4">
              <a:alpha val="3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1402060" y="500977"/>
            <a:ext cx="796500" cy="796500"/>
          </a:xfrm>
          <a:prstGeom prst="ellipse">
            <a:avLst/>
          </a:prstGeom>
          <a:solidFill>
            <a:srgbClr val="6E79E4">
              <a:alpha val="3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40"/>
          <p:cNvGrpSpPr/>
          <p:nvPr/>
        </p:nvGrpSpPr>
        <p:grpSpPr>
          <a:xfrm rot="10800000">
            <a:off x="1186863" y="823412"/>
            <a:ext cx="537556" cy="136576"/>
            <a:chOff x="2641350" y="846250"/>
            <a:chExt cx="413600" cy="105075"/>
          </a:xfrm>
        </p:grpSpPr>
        <p:sp>
          <p:nvSpPr>
            <p:cNvPr id="435" name="Google Shape;435;p40"/>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1527;p89">
            <a:extLst>
              <a:ext uri="{FF2B5EF4-FFF2-40B4-BE49-F238E27FC236}">
                <a16:creationId xmlns:a16="http://schemas.microsoft.com/office/drawing/2014/main" id="{EA9A895D-7312-571E-2FAF-0F99E27BF6B0}"/>
              </a:ext>
            </a:extLst>
          </p:cNvPr>
          <p:cNvGrpSpPr/>
          <p:nvPr/>
        </p:nvGrpSpPr>
        <p:grpSpPr>
          <a:xfrm>
            <a:off x="5396769" y="2987705"/>
            <a:ext cx="358199" cy="272648"/>
            <a:chOff x="-47527350" y="2747625"/>
            <a:chExt cx="300100" cy="228425"/>
          </a:xfrm>
        </p:grpSpPr>
        <p:sp>
          <p:nvSpPr>
            <p:cNvPr id="3" name="Google Shape;11528;p89">
              <a:extLst>
                <a:ext uri="{FF2B5EF4-FFF2-40B4-BE49-F238E27FC236}">
                  <a16:creationId xmlns:a16="http://schemas.microsoft.com/office/drawing/2014/main" id="{CCF19085-1292-971E-764D-8B50E1298560}"/>
                </a:ext>
              </a:extLst>
            </p:cNvPr>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529;p89">
              <a:extLst>
                <a:ext uri="{FF2B5EF4-FFF2-40B4-BE49-F238E27FC236}">
                  <a16:creationId xmlns:a16="http://schemas.microsoft.com/office/drawing/2014/main" id="{445442D0-BBB7-8408-82F6-C1F7CB061B5F}"/>
                </a:ext>
              </a:extLst>
            </p:cNvPr>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530;p89">
              <a:extLst>
                <a:ext uri="{FF2B5EF4-FFF2-40B4-BE49-F238E27FC236}">
                  <a16:creationId xmlns:a16="http://schemas.microsoft.com/office/drawing/2014/main" id="{CED19D10-4CF8-6EAD-93DA-1AC97CA8B712}"/>
                </a:ext>
              </a:extLst>
            </p:cNvPr>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531;p89">
              <a:extLst>
                <a:ext uri="{FF2B5EF4-FFF2-40B4-BE49-F238E27FC236}">
                  <a16:creationId xmlns:a16="http://schemas.microsoft.com/office/drawing/2014/main" id="{8F389F7A-2BDB-CACF-C565-48748847327E}"/>
                </a:ext>
              </a:extLst>
            </p:cNvPr>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532;p89">
              <a:extLst>
                <a:ext uri="{FF2B5EF4-FFF2-40B4-BE49-F238E27FC236}">
                  <a16:creationId xmlns:a16="http://schemas.microsoft.com/office/drawing/2014/main" id="{F4233232-239A-E12E-5F40-A7A3E314A8B0}"/>
                </a:ext>
              </a:extLst>
            </p:cNvPr>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533;p89">
              <a:extLst>
                <a:ext uri="{FF2B5EF4-FFF2-40B4-BE49-F238E27FC236}">
                  <a16:creationId xmlns:a16="http://schemas.microsoft.com/office/drawing/2014/main" id="{676CC204-A6AF-78B2-E14E-558CF228B6F2}"/>
                </a:ext>
              </a:extLst>
            </p:cNvPr>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073;p91">
            <a:extLst>
              <a:ext uri="{FF2B5EF4-FFF2-40B4-BE49-F238E27FC236}">
                <a16:creationId xmlns:a16="http://schemas.microsoft.com/office/drawing/2014/main" id="{8F0259BA-B7DB-B4C1-ADE0-6365E499AFBB}"/>
              </a:ext>
            </a:extLst>
          </p:cNvPr>
          <p:cNvSpPr/>
          <p:nvPr/>
        </p:nvSpPr>
        <p:spPr>
          <a:xfrm>
            <a:off x="8136027" y="2969754"/>
            <a:ext cx="350272" cy="322245"/>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 name="Google Shape;12075;p91">
            <a:extLst>
              <a:ext uri="{FF2B5EF4-FFF2-40B4-BE49-F238E27FC236}">
                <a16:creationId xmlns:a16="http://schemas.microsoft.com/office/drawing/2014/main" id="{C0E94F1D-7613-86BB-AF87-94C500E45447}"/>
              </a:ext>
            </a:extLst>
          </p:cNvPr>
          <p:cNvGrpSpPr/>
          <p:nvPr/>
        </p:nvGrpSpPr>
        <p:grpSpPr>
          <a:xfrm>
            <a:off x="2808073" y="1105784"/>
            <a:ext cx="255472" cy="331659"/>
            <a:chOff x="-3462150" y="2046625"/>
            <a:chExt cx="224500" cy="291450"/>
          </a:xfrm>
        </p:grpSpPr>
        <p:sp>
          <p:nvSpPr>
            <p:cNvPr id="11" name="Google Shape;12076;p91">
              <a:extLst>
                <a:ext uri="{FF2B5EF4-FFF2-40B4-BE49-F238E27FC236}">
                  <a16:creationId xmlns:a16="http://schemas.microsoft.com/office/drawing/2014/main" id="{FC31C01C-71F4-E888-AE48-754A6C9C0337}"/>
                </a:ext>
              </a:extLst>
            </p:cNvPr>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077;p91">
              <a:extLst>
                <a:ext uri="{FF2B5EF4-FFF2-40B4-BE49-F238E27FC236}">
                  <a16:creationId xmlns:a16="http://schemas.microsoft.com/office/drawing/2014/main" id="{E42F6A96-B4E5-7A08-BC73-0D89641A7E63}"/>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078;p91">
              <a:extLst>
                <a:ext uri="{FF2B5EF4-FFF2-40B4-BE49-F238E27FC236}">
                  <a16:creationId xmlns:a16="http://schemas.microsoft.com/office/drawing/2014/main" id="{3E42D3A9-325A-562A-B7E0-C45FA56CCDCE}"/>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079;p91">
              <a:extLst>
                <a:ext uri="{FF2B5EF4-FFF2-40B4-BE49-F238E27FC236}">
                  <a16:creationId xmlns:a16="http://schemas.microsoft.com/office/drawing/2014/main" id="{8CB95F02-3236-84FD-2B77-5303D51FC9E1}"/>
                </a:ext>
              </a:extLst>
            </p:cNvPr>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080;p91">
              <a:extLst>
                <a:ext uri="{FF2B5EF4-FFF2-40B4-BE49-F238E27FC236}">
                  <a16:creationId xmlns:a16="http://schemas.microsoft.com/office/drawing/2014/main" id="{C7581F4D-71F3-00F8-EB7C-DD46B9E17A24}"/>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081;p91">
              <a:extLst>
                <a:ext uri="{FF2B5EF4-FFF2-40B4-BE49-F238E27FC236}">
                  <a16:creationId xmlns:a16="http://schemas.microsoft.com/office/drawing/2014/main" id="{A3526CC7-6BAB-9768-94C1-BC5087EDC0E8}"/>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082;p91">
              <a:extLst>
                <a:ext uri="{FF2B5EF4-FFF2-40B4-BE49-F238E27FC236}">
                  <a16:creationId xmlns:a16="http://schemas.microsoft.com/office/drawing/2014/main" id="{609CBC2E-020C-5140-D29A-75C05B35494A}"/>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1457;p89">
            <a:extLst>
              <a:ext uri="{FF2B5EF4-FFF2-40B4-BE49-F238E27FC236}">
                <a16:creationId xmlns:a16="http://schemas.microsoft.com/office/drawing/2014/main" id="{301F2ECF-7394-C2F5-DBD1-D91E82CABD61}"/>
              </a:ext>
            </a:extLst>
          </p:cNvPr>
          <p:cNvGrpSpPr/>
          <p:nvPr/>
        </p:nvGrpSpPr>
        <p:grpSpPr>
          <a:xfrm>
            <a:off x="2766421" y="2977433"/>
            <a:ext cx="290081" cy="339135"/>
            <a:chOff x="-48237000" y="2342650"/>
            <a:chExt cx="256800" cy="300225"/>
          </a:xfrm>
        </p:grpSpPr>
        <p:sp>
          <p:nvSpPr>
            <p:cNvPr id="19" name="Google Shape;11458;p89">
              <a:extLst>
                <a:ext uri="{FF2B5EF4-FFF2-40B4-BE49-F238E27FC236}">
                  <a16:creationId xmlns:a16="http://schemas.microsoft.com/office/drawing/2014/main" id="{672CC6F6-69CE-C6B3-05C7-B375087E4941}"/>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459;p89">
              <a:extLst>
                <a:ext uri="{FF2B5EF4-FFF2-40B4-BE49-F238E27FC236}">
                  <a16:creationId xmlns:a16="http://schemas.microsoft.com/office/drawing/2014/main" id="{B9251FDC-9F38-F36D-6A36-24FFB5237A4F}"/>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460;p89">
              <a:extLst>
                <a:ext uri="{FF2B5EF4-FFF2-40B4-BE49-F238E27FC236}">
                  <a16:creationId xmlns:a16="http://schemas.microsoft.com/office/drawing/2014/main" id="{7D2F8265-5EAA-2FBA-9BE1-17D5622F670F}"/>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1535;p89">
            <a:extLst>
              <a:ext uri="{FF2B5EF4-FFF2-40B4-BE49-F238E27FC236}">
                <a16:creationId xmlns:a16="http://schemas.microsoft.com/office/drawing/2014/main" id="{2B7E5C1B-DCB1-B1F4-E7DA-4C0A4A9D341E}"/>
              </a:ext>
            </a:extLst>
          </p:cNvPr>
          <p:cNvGrpSpPr/>
          <p:nvPr/>
        </p:nvGrpSpPr>
        <p:grpSpPr>
          <a:xfrm>
            <a:off x="8173787" y="1139713"/>
            <a:ext cx="298965" cy="262855"/>
            <a:chOff x="-45664625" y="2352225"/>
            <a:chExt cx="300125" cy="263875"/>
          </a:xfrm>
        </p:grpSpPr>
        <p:sp>
          <p:nvSpPr>
            <p:cNvPr id="23" name="Google Shape;11536;p89">
              <a:extLst>
                <a:ext uri="{FF2B5EF4-FFF2-40B4-BE49-F238E27FC236}">
                  <a16:creationId xmlns:a16="http://schemas.microsoft.com/office/drawing/2014/main" id="{9D8122EE-D0D6-A608-847B-CA8603B2E485}"/>
                </a:ext>
              </a:extLst>
            </p:cNvPr>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537;p89">
              <a:extLst>
                <a:ext uri="{FF2B5EF4-FFF2-40B4-BE49-F238E27FC236}">
                  <a16:creationId xmlns:a16="http://schemas.microsoft.com/office/drawing/2014/main" id="{38448282-0A59-EC28-1E32-B36B8F11ECA6}"/>
                </a:ext>
              </a:extLst>
            </p:cNvPr>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538;p89">
              <a:extLst>
                <a:ext uri="{FF2B5EF4-FFF2-40B4-BE49-F238E27FC236}">
                  <a16:creationId xmlns:a16="http://schemas.microsoft.com/office/drawing/2014/main" id="{6460E398-82F4-E28C-6316-8AFA79B581D7}"/>
                </a:ext>
              </a:extLst>
            </p:cNvPr>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539;p89">
              <a:extLst>
                <a:ext uri="{FF2B5EF4-FFF2-40B4-BE49-F238E27FC236}">
                  <a16:creationId xmlns:a16="http://schemas.microsoft.com/office/drawing/2014/main" id="{DC8DA395-E98B-8148-E225-47CE9595521C}"/>
                </a:ext>
              </a:extLst>
            </p:cNvPr>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540;p89">
              <a:extLst>
                <a:ext uri="{FF2B5EF4-FFF2-40B4-BE49-F238E27FC236}">
                  <a16:creationId xmlns:a16="http://schemas.microsoft.com/office/drawing/2014/main" id="{F752DE42-623F-16F5-EBE7-16C952DC429E}"/>
                </a:ext>
              </a:extLst>
            </p:cNvPr>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41;p89">
              <a:extLst>
                <a:ext uri="{FF2B5EF4-FFF2-40B4-BE49-F238E27FC236}">
                  <a16:creationId xmlns:a16="http://schemas.microsoft.com/office/drawing/2014/main" id="{39024724-E90F-BDD2-3863-AD7FBC80369C}"/>
                </a:ext>
              </a:extLst>
            </p:cNvPr>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42;p89">
              <a:extLst>
                <a:ext uri="{FF2B5EF4-FFF2-40B4-BE49-F238E27FC236}">
                  <a16:creationId xmlns:a16="http://schemas.microsoft.com/office/drawing/2014/main" id="{E8328500-E0A6-7711-D33B-09ED350DB618}"/>
                </a:ext>
              </a:extLst>
            </p:cNvPr>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11043;p88">
            <a:extLst>
              <a:ext uri="{FF2B5EF4-FFF2-40B4-BE49-F238E27FC236}">
                <a16:creationId xmlns:a16="http://schemas.microsoft.com/office/drawing/2014/main" id="{55A2001B-96C7-FCCD-7301-24C958E4FAF5}"/>
              </a:ext>
            </a:extLst>
          </p:cNvPr>
          <p:cNvGrpSpPr/>
          <p:nvPr/>
        </p:nvGrpSpPr>
        <p:grpSpPr>
          <a:xfrm>
            <a:off x="5461275" y="1155987"/>
            <a:ext cx="308221" cy="296298"/>
            <a:chOff x="-31889058" y="2658952"/>
            <a:chExt cx="302475" cy="290775"/>
          </a:xfrm>
        </p:grpSpPr>
        <p:sp>
          <p:nvSpPr>
            <p:cNvPr id="393" name="Google Shape;11044;p88">
              <a:extLst>
                <a:ext uri="{FF2B5EF4-FFF2-40B4-BE49-F238E27FC236}">
                  <a16:creationId xmlns:a16="http://schemas.microsoft.com/office/drawing/2014/main" id="{3D957755-284A-A623-9540-96FD0013C0FB}"/>
                </a:ext>
              </a:extLst>
            </p:cNvPr>
            <p:cNvSpPr/>
            <p:nvPr/>
          </p:nvSpPr>
          <p:spPr>
            <a:xfrm>
              <a:off x="-31889058" y="2658952"/>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11045;p88">
              <a:extLst>
                <a:ext uri="{FF2B5EF4-FFF2-40B4-BE49-F238E27FC236}">
                  <a16:creationId xmlns:a16="http://schemas.microsoft.com/office/drawing/2014/main" id="{CE25D3CD-FCEA-92CF-4E03-20DD5F91ACE0}"/>
                </a:ext>
              </a:extLst>
            </p:cNvPr>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conclusion</a:t>
            </a:r>
            <a:endParaRPr sz="4400" dirty="0"/>
          </a:p>
        </p:txBody>
      </p:sp>
      <p:sp>
        <p:nvSpPr>
          <p:cNvPr id="444" name="Google Shape;444;p41"/>
          <p:cNvSpPr/>
          <p:nvPr/>
        </p:nvSpPr>
        <p:spPr>
          <a:xfrm>
            <a:off x="1958925" y="1168200"/>
            <a:ext cx="52398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txBox="1">
            <a:spLocks noGrp="1"/>
          </p:cNvSpPr>
          <p:nvPr>
            <p:ph type="subTitle" idx="1"/>
          </p:nvPr>
        </p:nvSpPr>
        <p:spPr>
          <a:xfrm>
            <a:off x="2259450" y="1304638"/>
            <a:ext cx="4625100" cy="245773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hlink"/>
              </a:buClr>
              <a:buSzPts val="1100"/>
              <a:buFont typeface="Arial"/>
              <a:buNone/>
            </a:pPr>
            <a:endParaRPr lang="en-GB" dirty="0">
              <a:solidFill>
                <a:schemeClr val="accent2"/>
              </a:solidFill>
            </a:endParaRPr>
          </a:p>
          <a:p>
            <a:pPr marL="0" lvl="0" indent="0" algn="just" rtl="0">
              <a:spcBef>
                <a:spcPts val="0"/>
              </a:spcBef>
              <a:spcAft>
                <a:spcPts val="0"/>
              </a:spcAft>
              <a:buClr>
                <a:schemeClr val="hlink"/>
              </a:buClr>
              <a:buSzPts val="1100"/>
              <a:buFont typeface="Arial"/>
              <a:buNone/>
            </a:pPr>
            <a:r>
              <a:rPr lang="en-GB" dirty="0">
                <a:solidFill>
                  <a:schemeClr val="accent2"/>
                </a:solidFill>
              </a:rPr>
              <a:t>This project brought together classic gaming and modern AI, creating a unique hand-gesture controlled Pac-Man game. It showed how AI can make games more immersive and taught me valuable lessons in tackling complex challenges. The project underlines AI's vast potential for transforming digital interactivity across many fields.</a:t>
            </a:r>
            <a:endParaRPr dirty="0">
              <a:solidFill>
                <a:schemeClr val="accent2"/>
              </a:solidFill>
            </a:endParaRPr>
          </a:p>
        </p:txBody>
      </p:sp>
      <p:cxnSp>
        <p:nvCxnSpPr>
          <p:cNvPr id="446" name="Google Shape;446;p41"/>
          <p:cNvCxnSpPr/>
          <p:nvPr/>
        </p:nvCxnSpPr>
        <p:spPr>
          <a:xfrm rot="10800000" flipH="1">
            <a:off x="3459250" y="4108786"/>
            <a:ext cx="4990500" cy="11400"/>
          </a:xfrm>
          <a:prstGeom prst="straightConnector1">
            <a:avLst/>
          </a:prstGeom>
          <a:noFill/>
          <a:ln w="19050" cap="flat" cmpd="sng">
            <a:solidFill>
              <a:schemeClr val="dk1"/>
            </a:solidFill>
            <a:prstDash val="solid"/>
            <a:round/>
            <a:headEnd type="none" w="med" len="med"/>
            <a:tailEnd type="none" w="med" len="med"/>
          </a:ln>
        </p:spPr>
      </p:cxnSp>
      <p:grpSp>
        <p:nvGrpSpPr>
          <p:cNvPr id="447" name="Google Shape;447;p41"/>
          <p:cNvGrpSpPr/>
          <p:nvPr/>
        </p:nvGrpSpPr>
        <p:grpSpPr>
          <a:xfrm>
            <a:off x="2284813" y="4059272"/>
            <a:ext cx="537556" cy="136576"/>
            <a:chOff x="2641350" y="846250"/>
            <a:chExt cx="413600" cy="105075"/>
          </a:xfrm>
        </p:grpSpPr>
        <p:sp>
          <p:nvSpPr>
            <p:cNvPr id="448" name="Google Shape;448;p41"/>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1"/>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1"/>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Rectangle 461">
            <a:extLst>
              <a:ext uri="{FF2B5EF4-FFF2-40B4-BE49-F238E27FC236}">
                <a16:creationId xmlns:a16="http://schemas.microsoft.com/office/drawing/2014/main" id="{E2EB80C3-78A5-1777-A17B-10363B987E77}"/>
              </a:ext>
            </a:extLst>
          </p:cNvPr>
          <p:cNvSpPr/>
          <p:nvPr/>
        </p:nvSpPr>
        <p:spPr>
          <a:xfrm rot="2462881">
            <a:off x="8816678" y="4206240"/>
            <a:ext cx="155211" cy="12540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sp>
        <p:nvSpPr>
          <p:cNvPr id="463" name="Rectangle 462">
            <a:extLst>
              <a:ext uri="{FF2B5EF4-FFF2-40B4-BE49-F238E27FC236}">
                <a16:creationId xmlns:a16="http://schemas.microsoft.com/office/drawing/2014/main" id="{10359E6D-FC34-32E5-2175-D87A3D6DF0A6}"/>
              </a:ext>
            </a:extLst>
          </p:cNvPr>
          <p:cNvSpPr/>
          <p:nvPr/>
        </p:nvSpPr>
        <p:spPr>
          <a:xfrm rot="2462881">
            <a:off x="8475941" y="3482910"/>
            <a:ext cx="154800" cy="2260309"/>
          </a:xfrm>
          <a:prstGeom prst="rect">
            <a:avLst/>
          </a:prstGeom>
          <a:solidFill>
            <a:srgbClr val="6E79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grpSp>
        <p:nvGrpSpPr>
          <p:cNvPr id="2" name="Group 1">
            <a:extLst>
              <a:ext uri="{FF2B5EF4-FFF2-40B4-BE49-F238E27FC236}">
                <a16:creationId xmlns:a16="http://schemas.microsoft.com/office/drawing/2014/main" id="{3F2C61D2-20DC-4C0E-3432-CCF67E66D9C4}"/>
              </a:ext>
            </a:extLst>
          </p:cNvPr>
          <p:cNvGrpSpPr/>
          <p:nvPr/>
        </p:nvGrpSpPr>
        <p:grpSpPr>
          <a:xfrm>
            <a:off x="8395959" y="227013"/>
            <a:ext cx="498324" cy="662724"/>
            <a:chOff x="8447539" y="172058"/>
            <a:chExt cx="498324" cy="662724"/>
          </a:xfrm>
        </p:grpSpPr>
        <p:sp>
          <p:nvSpPr>
            <p:cNvPr id="3" name="Google Shape;1313;p63">
              <a:extLst>
                <a:ext uri="{FF2B5EF4-FFF2-40B4-BE49-F238E27FC236}">
                  <a16:creationId xmlns:a16="http://schemas.microsoft.com/office/drawing/2014/main" id="{ED149413-C45E-F4F1-C234-7AD119D68173}"/>
                </a:ext>
              </a:extLst>
            </p:cNvPr>
            <p:cNvSpPr/>
            <p:nvPr/>
          </p:nvSpPr>
          <p:spPr>
            <a:xfrm rot="5080589">
              <a:off x="8783463" y="242083"/>
              <a:ext cx="162400" cy="162400"/>
            </a:xfrm>
            <a:custGeom>
              <a:avLst/>
              <a:gdLst/>
              <a:ahLst/>
              <a:cxnLst/>
              <a:rect l="l" t="t" r="r" b="b"/>
              <a:pathLst>
                <a:path w="6496" h="6496" extrusionOk="0">
                  <a:moveTo>
                    <a:pt x="3239" y="2042"/>
                  </a:moveTo>
                  <a:cubicBezTo>
                    <a:pt x="3322" y="2042"/>
                    <a:pt x="3406" y="2052"/>
                    <a:pt x="3491" y="2071"/>
                  </a:cubicBezTo>
                  <a:cubicBezTo>
                    <a:pt x="4121" y="2213"/>
                    <a:pt x="4526" y="2822"/>
                    <a:pt x="4384" y="3451"/>
                  </a:cubicBezTo>
                  <a:cubicBezTo>
                    <a:pt x="4278" y="4002"/>
                    <a:pt x="3782" y="4367"/>
                    <a:pt x="3251" y="4367"/>
                  </a:cubicBezTo>
                  <a:cubicBezTo>
                    <a:pt x="3176" y="4367"/>
                    <a:pt x="3100" y="4359"/>
                    <a:pt x="3024" y="4344"/>
                  </a:cubicBezTo>
                  <a:cubicBezTo>
                    <a:pt x="2395" y="4202"/>
                    <a:pt x="1989" y="3593"/>
                    <a:pt x="2131" y="2964"/>
                  </a:cubicBezTo>
                  <a:cubicBezTo>
                    <a:pt x="2237" y="2420"/>
                    <a:pt x="2707" y="2042"/>
                    <a:pt x="3239" y="2042"/>
                  </a:cubicBezTo>
                  <a:close/>
                  <a:moveTo>
                    <a:pt x="3390" y="0"/>
                  </a:moveTo>
                  <a:lnTo>
                    <a:pt x="3106" y="589"/>
                  </a:lnTo>
                  <a:cubicBezTo>
                    <a:pt x="2882" y="609"/>
                    <a:pt x="2639" y="650"/>
                    <a:pt x="2416" y="731"/>
                  </a:cubicBezTo>
                  <a:lnTo>
                    <a:pt x="1949" y="264"/>
                  </a:lnTo>
                  <a:lnTo>
                    <a:pt x="1056" y="853"/>
                  </a:lnTo>
                  <a:lnTo>
                    <a:pt x="1279" y="1462"/>
                  </a:lnTo>
                  <a:cubicBezTo>
                    <a:pt x="1116" y="1645"/>
                    <a:pt x="974" y="1827"/>
                    <a:pt x="873" y="2051"/>
                  </a:cubicBezTo>
                  <a:lnTo>
                    <a:pt x="223" y="2051"/>
                  </a:lnTo>
                  <a:lnTo>
                    <a:pt x="0" y="3106"/>
                  </a:lnTo>
                  <a:lnTo>
                    <a:pt x="589" y="3390"/>
                  </a:lnTo>
                  <a:cubicBezTo>
                    <a:pt x="609" y="3634"/>
                    <a:pt x="650" y="3857"/>
                    <a:pt x="711" y="4080"/>
                  </a:cubicBezTo>
                  <a:lnTo>
                    <a:pt x="264" y="4547"/>
                  </a:lnTo>
                  <a:lnTo>
                    <a:pt x="853" y="5461"/>
                  </a:lnTo>
                  <a:lnTo>
                    <a:pt x="1462" y="5217"/>
                  </a:lnTo>
                  <a:cubicBezTo>
                    <a:pt x="1624" y="5379"/>
                    <a:pt x="1827" y="5521"/>
                    <a:pt x="2050" y="5623"/>
                  </a:cubicBezTo>
                  <a:lnTo>
                    <a:pt x="2050" y="6272"/>
                  </a:lnTo>
                  <a:lnTo>
                    <a:pt x="3106" y="6496"/>
                  </a:lnTo>
                  <a:lnTo>
                    <a:pt x="3370" y="5907"/>
                  </a:lnTo>
                  <a:cubicBezTo>
                    <a:pt x="3613" y="5907"/>
                    <a:pt x="3857" y="5846"/>
                    <a:pt x="4080" y="5785"/>
                  </a:cubicBezTo>
                  <a:lnTo>
                    <a:pt x="4547" y="6232"/>
                  </a:lnTo>
                  <a:lnTo>
                    <a:pt x="5440" y="5643"/>
                  </a:lnTo>
                  <a:lnTo>
                    <a:pt x="5217" y="5034"/>
                  </a:lnTo>
                  <a:cubicBezTo>
                    <a:pt x="5379" y="4872"/>
                    <a:pt x="5521" y="4669"/>
                    <a:pt x="5623" y="4466"/>
                  </a:cubicBezTo>
                  <a:lnTo>
                    <a:pt x="6272" y="4446"/>
                  </a:lnTo>
                  <a:lnTo>
                    <a:pt x="6495" y="3390"/>
                  </a:lnTo>
                  <a:lnTo>
                    <a:pt x="5907" y="3126"/>
                  </a:lnTo>
                  <a:cubicBezTo>
                    <a:pt x="5886" y="2883"/>
                    <a:pt x="5846" y="2639"/>
                    <a:pt x="5785" y="2436"/>
                  </a:cubicBezTo>
                  <a:lnTo>
                    <a:pt x="6231" y="1969"/>
                  </a:lnTo>
                  <a:lnTo>
                    <a:pt x="5643" y="1056"/>
                  </a:lnTo>
                  <a:lnTo>
                    <a:pt x="5034" y="1279"/>
                  </a:lnTo>
                  <a:cubicBezTo>
                    <a:pt x="4851" y="1117"/>
                    <a:pt x="4669" y="995"/>
                    <a:pt x="4445" y="873"/>
                  </a:cubicBezTo>
                  <a:lnTo>
                    <a:pt x="4445" y="224"/>
                  </a:lnTo>
                  <a:lnTo>
                    <a:pt x="3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14;p63">
              <a:extLst>
                <a:ext uri="{FF2B5EF4-FFF2-40B4-BE49-F238E27FC236}">
                  <a16:creationId xmlns:a16="http://schemas.microsoft.com/office/drawing/2014/main" id="{3FCA084C-FAF7-1987-FCF7-CB65D8C7AA17}"/>
                </a:ext>
              </a:extLst>
            </p:cNvPr>
            <p:cNvSpPr/>
            <p:nvPr/>
          </p:nvSpPr>
          <p:spPr>
            <a:xfrm rot="5080589">
              <a:off x="8447276" y="501120"/>
              <a:ext cx="333925" cy="333400"/>
            </a:xfrm>
            <a:custGeom>
              <a:avLst/>
              <a:gdLst/>
              <a:ahLst/>
              <a:cxnLst/>
              <a:rect l="l" t="t" r="r" b="b"/>
              <a:pathLst>
                <a:path w="13357" h="13336" extrusionOk="0">
                  <a:moveTo>
                    <a:pt x="4385" y="6069"/>
                  </a:moveTo>
                  <a:cubicBezTo>
                    <a:pt x="4101" y="7348"/>
                    <a:pt x="4913" y="8606"/>
                    <a:pt x="6192" y="8891"/>
                  </a:cubicBezTo>
                  <a:cubicBezTo>
                    <a:pt x="7491" y="9175"/>
                    <a:pt x="8749" y="8363"/>
                    <a:pt x="9033" y="7064"/>
                  </a:cubicBezTo>
                  <a:cubicBezTo>
                    <a:pt x="9297" y="5785"/>
                    <a:pt x="8485" y="4527"/>
                    <a:pt x="7207" y="4242"/>
                  </a:cubicBezTo>
                  <a:cubicBezTo>
                    <a:pt x="5928" y="3958"/>
                    <a:pt x="4649" y="4770"/>
                    <a:pt x="4385" y="6069"/>
                  </a:cubicBezTo>
                  <a:close/>
                  <a:moveTo>
                    <a:pt x="1828" y="4181"/>
                  </a:moveTo>
                  <a:cubicBezTo>
                    <a:pt x="2051" y="3735"/>
                    <a:pt x="2315" y="3349"/>
                    <a:pt x="2640" y="2984"/>
                  </a:cubicBezTo>
                  <a:lnTo>
                    <a:pt x="2193" y="1725"/>
                  </a:lnTo>
                  <a:lnTo>
                    <a:pt x="4040" y="528"/>
                  </a:lnTo>
                  <a:lnTo>
                    <a:pt x="5014" y="1462"/>
                  </a:lnTo>
                  <a:cubicBezTo>
                    <a:pt x="5461" y="1320"/>
                    <a:pt x="5948" y="1238"/>
                    <a:pt x="6435" y="1198"/>
                  </a:cubicBezTo>
                  <a:lnTo>
                    <a:pt x="7004" y="0"/>
                  </a:lnTo>
                  <a:lnTo>
                    <a:pt x="9155" y="467"/>
                  </a:lnTo>
                  <a:lnTo>
                    <a:pt x="9175" y="1807"/>
                  </a:lnTo>
                  <a:cubicBezTo>
                    <a:pt x="9602" y="2030"/>
                    <a:pt x="10008" y="2294"/>
                    <a:pt x="10353" y="2619"/>
                  </a:cubicBezTo>
                  <a:lnTo>
                    <a:pt x="11611" y="2172"/>
                  </a:lnTo>
                  <a:lnTo>
                    <a:pt x="12829" y="4039"/>
                  </a:lnTo>
                  <a:lnTo>
                    <a:pt x="11875" y="4993"/>
                  </a:lnTo>
                  <a:cubicBezTo>
                    <a:pt x="12037" y="5440"/>
                    <a:pt x="12119" y="5927"/>
                    <a:pt x="12139" y="6414"/>
                  </a:cubicBezTo>
                  <a:lnTo>
                    <a:pt x="13357" y="6983"/>
                  </a:lnTo>
                  <a:lnTo>
                    <a:pt x="12890" y="9134"/>
                  </a:lnTo>
                  <a:lnTo>
                    <a:pt x="11550" y="9154"/>
                  </a:lnTo>
                  <a:cubicBezTo>
                    <a:pt x="11327" y="9601"/>
                    <a:pt x="11043" y="9987"/>
                    <a:pt x="10718" y="10352"/>
                  </a:cubicBezTo>
                  <a:lnTo>
                    <a:pt x="11185" y="11610"/>
                  </a:lnTo>
                  <a:lnTo>
                    <a:pt x="9318" y="12808"/>
                  </a:lnTo>
                  <a:lnTo>
                    <a:pt x="8364" y="11874"/>
                  </a:lnTo>
                  <a:cubicBezTo>
                    <a:pt x="7897" y="12016"/>
                    <a:pt x="7430" y="12098"/>
                    <a:pt x="6943" y="12118"/>
                  </a:cubicBezTo>
                  <a:lnTo>
                    <a:pt x="6374" y="13336"/>
                  </a:lnTo>
                  <a:lnTo>
                    <a:pt x="4203" y="12869"/>
                  </a:lnTo>
                  <a:lnTo>
                    <a:pt x="4182" y="11529"/>
                  </a:lnTo>
                  <a:cubicBezTo>
                    <a:pt x="3756" y="11306"/>
                    <a:pt x="3350" y="11022"/>
                    <a:pt x="3005" y="10697"/>
                  </a:cubicBezTo>
                  <a:lnTo>
                    <a:pt x="1747" y="11164"/>
                  </a:lnTo>
                  <a:lnTo>
                    <a:pt x="549" y="9296"/>
                  </a:lnTo>
                  <a:lnTo>
                    <a:pt x="1483" y="8342"/>
                  </a:lnTo>
                  <a:cubicBezTo>
                    <a:pt x="1341" y="7896"/>
                    <a:pt x="1239" y="7409"/>
                    <a:pt x="1219" y="6922"/>
                  </a:cubicBezTo>
                  <a:lnTo>
                    <a:pt x="1" y="6353"/>
                  </a:lnTo>
                  <a:lnTo>
                    <a:pt x="488" y="418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15;p63">
              <a:extLst>
                <a:ext uri="{FF2B5EF4-FFF2-40B4-BE49-F238E27FC236}">
                  <a16:creationId xmlns:a16="http://schemas.microsoft.com/office/drawing/2014/main" id="{566D5F36-A205-7131-3ABF-8091A99BF99E}"/>
                </a:ext>
              </a:extLst>
            </p:cNvPr>
            <p:cNvSpPr/>
            <p:nvPr/>
          </p:nvSpPr>
          <p:spPr>
            <a:xfrm rot="5080589">
              <a:off x="8456426" y="172295"/>
              <a:ext cx="241550" cy="241075"/>
            </a:xfrm>
            <a:custGeom>
              <a:avLst/>
              <a:gdLst/>
              <a:ahLst/>
              <a:cxnLst/>
              <a:rect l="l" t="t" r="r" b="b"/>
              <a:pathLst>
                <a:path w="9662" h="9643" extrusionOk="0">
                  <a:moveTo>
                    <a:pt x="4834" y="3027"/>
                  </a:moveTo>
                  <a:cubicBezTo>
                    <a:pt x="4953" y="3027"/>
                    <a:pt x="5075" y="3039"/>
                    <a:pt x="5196" y="3066"/>
                  </a:cubicBezTo>
                  <a:cubicBezTo>
                    <a:pt x="6130" y="3269"/>
                    <a:pt x="6719" y="4182"/>
                    <a:pt x="6516" y="5116"/>
                  </a:cubicBezTo>
                  <a:cubicBezTo>
                    <a:pt x="6357" y="5925"/>
                    <a:pt x="5650" y="6475"/>
                    <a:pt x="4856" y="6475"/>
                  </a:cubicBezTo>
                  <a:cubicBezTo>
                    <a:pt x="4734" y="6475"/>
                    <a:pt x="4610" y="6462"/>
                    <a:pt x="4486" y="6435"/>
                  </a:cubicBezTo>
                  <a:cubicBezTo>
                    <a:pt x="3552" y="6232"/>
                    <a:pt x="2964" y="5319"/>
                    <a:pt x="3166" y="4385"/>
                  </a:cubicBezTo>
                  <a:cubicBezTo>
                    <a:pt x="3325" y="3591"/>
                    <a:pt x="4037" y="3027"/>
                    <a:pt x="4834" y="3027"/>
                  </a:cubicBezTo>
                  <a:close/>
                  <a:moveTo>
                    <a:pt x="5034" y="1"/>
                  </a:moveTo>
                  <a:lnTo>
                    <a:pt x="4628" y="874"/>
                  </a:lnTo>
                  <a:cubicBezTo>
                    <a:pt x="4283" y="894"/>
                    <a:pt x="3938" y="955"/>
                    <a:pt x="3593" y="1077"/>
                  </a:cubicBezTo>
                  <a:lnTo>
                    <a:pt x="2903" y="387"/>
                  </a:lnTo>
                  <a:lnTo>
                    <a:pt x="1563" y="1259"/>
                  </a:lnTo>
                  <a:lnTo>
                    <a:pt x="1888" y="2173"/>
                  </a:lnTo>
                  <a:cubicBezTo>
                    <a:pt x="1664" y="2437"/>
                    <a:pt x="1461" y="2721"/>
                    <a:pt x="1299" y="3025"/>
                  </a:cubicBezTo>
                  <a:lnTo>
                    <a:pt x="325" y="3046"/>
                  </a:lnTo>
                  <a:lnTo>
                    <a:pt x="0" y="4609"/>
                  </a:lnTo>
                  <a:lnTo>
                    <a:pt x="873" y="5014"/>
                  </a:lnTo>
                  <a:cubicBezTo>
                    <a:pt x="893" y="5380"/>
                    <a:pt x="954" y="5725"/>
                    <a:pt x="1076" y="6050"/>
                  </a:cubicBezTo>
                  <a:lnTo>
                    <a:pt x="386" y="6740"/>
                  </a:lnTo>
                  <a:lnTo>
                    <a:pt x="1259" y="8100"/>
                  </a:lnTo>
                  <a:lnTo>
                    <a:pt x="2172" y="7755"/>
                  </a:lnTo>
                  <a:cubicBezTo>
                    <a:pt x="2436" y="7978"/>
                    <a:pt x="2720" y="8181"/>
                    <a:pt x="3045" y="8343"/>
                  </a:cubicBezTo>
                  <a:lnTo>
                    <a:pt x="3045" y="9318"/>
                  </a:lnTo>
                  <a:lnTo>
                    <a:pt x="4628" y="9642"/>
                  </a:lnTo>
                  <a:lnTo>
                    <a:pt x="5034" y="8770"/>
                  </a:lnTo>
                  <a:cubicBezTo>
                    <a:pt x="5379" y="8749"/>
                    <a:pt x="5724" y="8688"/>
                    <a:pt x="6049" y="8587"/>
                  </a:cubicBezTo>
                  <a:lnTo>
                    <a:pt x="6739" y="9257"/>
                  </a:lnTo>
                  <a:lnTo>
                    <a:pt x="8099" y="8384"/>
                  </a:lnTo>
                  <a:lnTo>
                    <a:pt x="7754" y="7470"/>
                  </a:lnTo>
                  <a:cubicBezTo>
                    <a:pt x="7997" y="7227"/>
                    <a:pt x="8180" y="6922"/>
                    <a:pt x="8342" y="6618"/>
                  </a:cubicBezTo>
                  <a:lnTo>
                    <a:pt x="9317" y="6598"/>
                  </a:lnTo>
                  <a:lnTo>
                    <a:pt x="9662" y="5035"/>
                  </a:lnTo>
                  <a:lnTo>
                    <a:pt x="8769" y="4629"/>
                  </a:lnTo>
                  <a:cubicBezTo>
                    <a:pt x="8748" y="4263"/>
                    <a:pt x="8687" y="3918"/>
                    <a:pt x="8586" y="3594"/>
                  </a:cubicBezTo>
                  <a:lnTo>
                    <a:pt x="9256" y="2904"/>
                  </a:lnTo>
                  <a:lnTo>
                    <a:pt x="8383" y="1564"/>
                  </a:lnTo>
                  <a:lnTo>
                    <a:pt x="7470" y="1889"/>
                  </a:lnTo>
                  <a:cubicBezTo>
                    <a:pt x="7226" y="1665"/>
                    <a:pt x="6942" y="1462"/>
                    <a:pt x="6617" y="1300"/>
                  </a:cubicBezTo>
                  <a:lnTo>
                    <a:pt x="6597" y="326"/>
                  </a:lnTo>
                  <a:lnTo>
                    <a:pt x="5034" y="1"/>
                  </a:lnTo>
                  <a:close/>
                </a:path>
              </a:pathLst>
            </a:custGeom>
            <a:solidFill>
              <a:srgbClr val="2B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descr="Cherries Pacman Pixel Art Maker - Pacman Cherry Pixel Art Png,Pacman  Transparent - free transparent png images - pngaaa.com">
            <a:extLst>
              <a:ext uri="{FF2B5EF4-FFF2-40B4-BE49-F238E27FC236}">
                <a16:creationId xmlns:a16="http://schemas.microsoft.com/office/drawing/2014/main" id="{66845646-05A3-718D-ED0C-5BC8FC3937D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383" b="90000" l="7889" r="93556">
                        <a14:foregroundMark x1="44222" y1="27340" x2="44222" y2="27340"/>
                        <a14:foregroundMark x1="55222" y1="23617" x2="55222" y2="23617"/>
                        <a14:foregroundMark x1="66556" y1="17234" x2="66556" y2="17234"/>
                        <a14:foregroundMark x1="76667" y1="11702" x2="76667" y2="11702"/>
                        <a14:foregroundMark x1="93556" y1="6383" x2="93556" y2="6383"/>
                        <a14:foregroundMark x1="79889" y1="10532" x2="79889" y2="10532"/>
                        <a14:foregroundMark x1="66556" y1="17660" x2="66556" y2="17660"/>
                        <a14:foregroundMark x1="56444" y1="23404" x2="56444" y2="23404"/>
                        <a14:foregroundMark x1="45111" y1="27979" x2="45111" y2="27979"/>
                        <a14:foregroundMark x1="30222" y1="33830" x2="30222" y2="33830"/>
                        <a14:foregroundMark x1="7889" y1="54043" x2="7889" y2="54043"/>
                      </a14:backgroundRemoval>
                    </a14:imgEffect>
                  </a14:imgLayer>
                </a14:imgProps>
              </a:ext>
              <a:ext uri="{28A0092B-C50C-407E-A947-70E740481C1C}">
                <a14:useLocalDpi xmlns:a14="http://schemas.microsoft.com/office/drawing/2010/main" val="0"/>
              </a:ext>
            </a:extLst>
          </a:blip>
          <a:srcRect/>
          <a:stretch>
            <a:fillRect/>
          </a:stretch>
        </p:blipFill>
        <p:spPr bwMode="auto">
          <a:xfrm>
            <a:off x="6383864" y="3758108"/>
            <a:ext cx="1451742" cy="151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069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68"/>
          <p:cNvSpPr txBox="1">
            <a:spLocks noGrp="1"/>
          </p:cNvSpPr>
          <p:nvPr>
            <p:ph type="title"/>
          </p:nvPr>
        </p:nvSpPr>
        <p:spPr>
          <a:xfrm>
            <a:off x="2014500" y="1816200"/>
            <a:ext cx="5115000" cy="15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T</a:t>
            </a:r>
            <a:r>
              <a:rPr lang="en" dirty="0"/>
              <a:t>hank you!</a:t>
            </a:r>
            <a:endParaRPr dirty="0"/>
          </a:p>
        </p:txBody>
      </p:sp>
      <p:grpSp>
        <p:nvGrpSpPr>
          <p:cNvPr id="8" name="Group 7">
            <a:extLst>
              <a:ext uri="{FF2B5EF4-FFF2-40B4-BE49-F238E27FC236}">
                <a16:creationId xmlns:a16="http://schemas.microsoft.com/office/drawing/2014/main" id="{E429458E-2837-E8E8-6B3F-ABF0F0C3BDB6}"/>
              </a:ext>
            </a:extLst>
          </p:cNvPr>
          <p:cNvGrpSpPr/>
          <p:nvPr/>
        </p:nvGrpSpPr>
        <p:grpSpPr>
          <a:xfrm>
            <a:off x="1920813" y="3362812"/>
            <a:ext cx="5302373" cy="1491204"/>
            <a:chOff x="1317964" y="3112340"/>
            <a:chExt cx="6943077" cy="1952625"/>
          </a:xfrm>
        </p:grpSpPr>
        <p:pic>
          <p:nvPicPr>
            <p:cNvPr id="2050" name="Picture 2" descr="Pixelated Pac-Man ghost, Ms. Pac-Man Ghosts Video game, Pac-Man Ghost s,  game, text, logo png | PNGWing">
              <a:extLst>
                <a:ext uri="{FF2B5EF4-FFF2-40B4-BE49-F238E27FC236}">
                  <a16:creationId xmlns:a16="http://schemas.microsoft.com/office/drawing/2014/main" id="{89A882E7-BA60-8F1E-3D17-6FA32C14DB3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756" b="89756" l="5652" r="55870">
                          <a14:foregroundMark x1="12283" y1="19024" x2="12609" y2="22927"/>
                          <a14:foregroundMark x1="10870" y1="43902" x2="10870" y2="43902"/>
                          <a14:foregroundMark x1="18804" y1="32195" x2="18804" y2="32195"/>
                          <a14:foregroundMark x1="17935" y1="44390" x2="17935" y2="44390"/>
                          <a14:foregroundMark x1="42500" y1="31707" x2="42500" y2="31707"/>
                          <a14:foregroundMark x1="41413" y1="42927" x2="41413" y2="42927"/>
                          <a14:foregroundMark x1="41630" y1="56585" x2="55870" y2="62439"/>
                          <a14:foregroundMark x1="54239" y1="42927" x2="54239" y2="42927"/>
                          <a14:foregroundMark x1="47283" y1="45366" x2="47283" y2="45366"/>
                          <a14:foregroundMark x1="54891" y1="31220" x2="54891" y2="31220"/>
                          <a14:foregroundMark x1="18370" y1="40976" x2="18370" y2="40976"/>
                          <a14:foregroundMark x1="29457" y1="43415" x2="29457" y2="43415"/>
                          <a14:foregroundMark x1="32283" y1="46341" x2="33478" y2="59024"/>
                          <a14:foregroundMark x1="36739" y1="30244" x2="36739" y2="30244"/>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r="42909"/>
            <a:stretch/>
          </p:blipFill>
          <p:spPr bwMode="auto">
            <a:xfrm>
              <a:off x="1317964" y="3112340"/>
              <a:ext cx="5002937" cy="19526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ixelated Pac-Man ghost, Ms. Pac-Man Ghosts Video game, Pac-Man Ghost s,  game, text, logo png | PNGWing">
              <a:extLst>
                <a:ext uri="{FF2B5EF4-FFF2-40B4-BE49-F238E27FC236}">
                  <a16:creationId xmlns:a16="http://schemas.microsoft.com/office/drawing/2014/main" id="{C2902093-D924-0AEB-CCF2-A0B8795E06EF}"/>
                </a:ext>
              </a:extLst>
            </p:cNvPr>
            <p:cNvPicPr>
              <a:picLocks noChangeAspect="1" noChangeArrowheads="1"/>
            </p:cNvPicPr>
            <p:nvPr/>
          </p:nvPicPr>
          <p:blipFill rotWithShape="1">
            <a:blip r:embed="rId5">
              <a:extLst>
                <a:ext uri="{BEBA8EAE-BF5A-486C-A8C5-ECC9F3942E4B}">
                  <a14:imgProps xmlns:a14="http://schemas.microsoft.com/office/drawing/2010/main">
                    <a14:imgLayer r:embed="rId4">
                      <a14:imgEffect>
                        <a14:backgroundRemoval t="10000" b="90000" l="78615" r="97624"/>
                      </a14:imgEffect>
                      <a14:imgEffect>
                        <a14:brightnessContrast bright="-20000" contrast="40000"/>
                      </a14:imgEffect>
                    </a14:imgLayer>
                  </a14:imgProps>
                </a:ext>
                <a:ext uri="{28A0092B-C50C-407E-A947-70E740481C1C}">
                  <a14:useLocalDpi xmlns:a14="http://schemas.microsoft.com/office/drawing/2010/main" val="0"/>
                </a:ext>
              </a:extLst>
            </a:blip>
            <a:srcRect l="76239"/>
            <a:stretch/>
          </p:blipFill>
          <p:spPr bwMode="auto">
            <a:xfrm>
              <a:off x="6178858" y="3112340"/>
              <a:ext cx="2082183" cy="195262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793"/>
        <p:cNvGrpSpPr/>
        <p:nvPr/>
      </p:nvGrpSpPr>
      <p:grpSpPr>
        <a:xfrm>
          <a:off x="0" y="0"/>
          <a:ext cx="0" cy="0"/>
          <a:chOff x="0" y="0"/>
          <a:chExt cx="0" cy="0"/>
        </a:xfrm>
      </p:grpSpPr>
      <p:sp>
        <p:nvSpPr>
          <p:cNvPr id="1794" name="Google Shape;1794;p77"/>
          <p:cNvSpPr txBox="1">
            <a:spLocks noGrp="1"/>
          </p:cNvSpPr>
          <p:nvPr>
            <p:ph type="body" idx="4294967295"/>
          </p:nvPr>
        </p:nvSpPr>
        <p:spPr>
          <a:xfrm>
            <a:off x="1068100" y="1087849"/>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This presentation has been made using the following fonts:</a:t>
            </a:r>
            <a:endParaRPr>
              <a:solidFill>
                <a:srgbClr val="FFFFFF"/>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795" name="Google Shape;1795;p77"/>
          <p:cNvSpPr txBox="1">
            <a:spLocks noGrp="1"/>
          </p:cNvSpPr>
          <p:nvPr>
            <p:ph type="body" idx="4294967295"/>
          </p:nvPr>
        </p:nvSpPr>
        <p:spPr>
          <a:xfrm>
            <a:off x="1068100" y="1610422"/>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EFEFEF"/>
                </a:solidFill>
                <a:latin typeface="Arial"/>
                <a:ea typeface="Arial"/>
                <a:cs typeface="Arial"/>
                <a:sym typeface="Arial"/>
              </a:rPr>
              <a:t>Bebas Neue</a:t>
            </a:r>
            <a:endParaRPr b="1">
              <a:solidFill>
                <a:srgbClr val="EFEFE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https://fonts.google.com/specimen/Bebas+Neue</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rgbClr val="435D74"/>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Raleway</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https://fonts.google.com/specimen/Raleway)</a:t>
            </a:r>
            <a:endParaRPr>
              <a:solidFill>
                <a:schemeClr val="lt1"/>
              </a:solidFill>
              <a:latin typeface="Arial"/>
              <a:ea typeface="Arial"/>
              <a:cs typeface="Arial"/>
              <a:sym typeface="Arial"/>
            </a:endParaRPr>
          </a:p>
        </p:txBody>
      </p:sp>
      <p:sp>
        <p:nvSpPr>
          <p:cNvPr id="1796" name="Google Shape;1796;p77"/>
          <p:cNvSpPr/>
          <p:nvPr/>
        </p:nvSpPr>
        <p:spPr>
          <a:xfrm>
            <a:off x="2586050" y="298822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7"/>
          <p:cNvSpPr/>
          <p:nvPr/>
        </p:nvSpPr>
        <p:spPr>
          <a:xfrm>
            <a:off x="3647870" y="298822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7"/>
          <p:cNvSpPr/>
          <p:nvPr/>
        </p:nvSpPr>
        <p:spPr>
          <a:xfrm>
            <a:off x="4709689" y="2988225"/>
            <a:ext cx="791400" cy="754200"/>
          </a:xfrm>
          <a:prstGeom prst="roundRect">
            <a:avLst>
              <a:gd name="adj" fmla="val 16667"/>
            </a:avLst>
          </a:prstGeom>
          <a:solidFill>
            <a:srgbClr val="3C3C3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7"/>
          <p:cNvSpPr txBox="1"/>
          <p:nvPr/>
        </p:nvSpPr>
        <p:spPr>
          <a:xfrm>
            <a:off x="258605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1800" name="Google Shape;1800;p77"/>
          <p:cNvSpPr txBox="1"/>
          <p:nvPr/>
        </p:nvSpPr>
        <p:spPr>
          <a:xfrm>
            <a:off x="36478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1801" name="Google Shape;1801;p77"/>
          <p:cNvSpPr txBox="1"/>
          <p:nvPr/>
        </p:nvSpPr>
        <p:spPr>
          <a:xfrm>
            <a:off x="47097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a:t>
            </a:r>
            <a:r>
              <a:rPr lang="en" sz="1000">
                <a:solidFill>
                  <a:schemeClr val="lt1"/>
                </a:solidFill>
              </a:rPr>
              <a:t>3c3c3b</a:t>
            </a:r>
            <a:endParaRPr sz="1000">
              <a:solidFill>
                <a:srgbClr val="FFFFFF"/>
              </a:solidFill>
            </a:endParaRPr>
          </a:p>
        </p:txBody>
      </p:sp>
      <p:sp>
        <p:nvSpPr>
          <p:cNvPr id="1802" name="Google Shape;1802;p77"/>
          <p:cNvSpPr/>
          <p:nvPr/>
        </p:nvSpPr>
        <p:spPr>
          <a:xfrm>
            <a:off x="5771525" y="2988225"/>
            <a:ext cx="791400" cy="754200"/>
          </a:xfrm>
          <a:prstGeom prst="roundRect">
            <a:avLst>
              <a:gd name="adj" fmla="val 16667"/>
            </a:avLst>
          </a:prstGeom>
          <a:solidFill>
            <a:srgbClr val="C1C1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7"/>
          <p:cNvSpPr txBox="1"/>
          <p:nvPr/>
        </p:nvSpPr>
        <p:spPr>
          <a:xfrm>
            <a:off x="57715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#c1c1c1</a:t>
            </a:r>
            <a:endParaRPr sz="1000">
              <a:solidFill>
                <a:srgbClr val="FFFFFF"/>
              </a:solidFill>
            </a:endParaRPr>
          </a:p>
        </p:txBody>
      </p:sp>
      <p:sp>
        <p:nvSpPr>
          <p:cNvPr id="1804" name="Google Shape;1804;p77"/>
          <p:cNvSpPr/>
          <p:nvPr/>
        </p:nvSpPr>
        <p:spPr>
          <a:xfrm>
            <a:off x="3119450" y="3919325"/>
            <a:ext cx="791400" cy="754200"/>
          </a:xfrm>
          <a:prstGeom prst="roundRect">
            <a:avLst>
              <a:gd name="adj" fmla="val 16667"/>
            </a:avLst>
          </a:prstGeom>
          <a:solidFill>
            <a:srgbClr val="E7E7E7"/>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7"/>
          <p:cNvSpPr/>
          <p:nvPr/>
        </p:nvSpPr>
        <p:spPr>
          <a:xfrm>
            <a:off x="4181270" y="3919325"/>
            <a:ext cx="791400" cy="754200"/>
          </a:xfrm>
          <a:prstGeom prst="roundRect">
            <a:avLst>
              <a:gd name="adj" fmla="val 16667"/>
            </a:avLst>
          </a:prstGeom>
          <a:solidFill>
            <a:srgbClr val="6E79E4"/>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7"/>
          <p:cNvSpPr/>
          <p:nvPr/>
        </p:nvSpPr>
        <p:spPr>
          <a:xfrm>
            <a:off x="5243089" y="3919325"/>
            <a:ext cx="791400" cy="754200"/>
          </a:xfrm>
          <a:prstGeom prst="roundRect">
            <a:avLst>
              <a:gd name="adj" fmla="val 16667"/>
            </a:avLst>
          </a:prstGeom>
          <a:solidFill>
            <a:srgbClr val="5C64B8"/>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7"/>
          <p:cNvSpPr txBox="1"/>
          <p:nvPr/>
        </p:nvSpPr>
        <p:spPr>
          <a:xfrm>
            <a:off x="311945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#e7e7e7</a:t>
            </a:r>
            <a:endParaRPr sz="1000">
              <a:solidFill>
                <a:schemeClr val="dk1"/>
              </a:solidFill>
            </a:endParaRPr>
          </a:p>
        </p:txBody>
      </p:sp>
      <p:sp>
        <p:nvSpPr>
          <p:cNvPr id="1808" name="Google Shape;1808;p77"/>
          <p:cNvSpPr txBox="1"/>
          <p:nvPr/>
        </p:nvSpPr>
        <p:spPr>
          <a:xfrm>
            <a:off x="41812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rPr>
              <a:t>#6e79e4</a:t>
            </a:r>
            <a:endParaRPr sz="1000" dirty="0">
              <a:solidFill>
                <a:srgbClr val="FFFFFF"/>
              </a:solidFill>
            </a:endParaRPr>
          </a:p>
        </p:txBody>
      </p:sp>
      <p:sp>
        <p:nvSpPr>
          <p:cNvPr id="1809" name="Google Shape;1809;p77"/>
          <p:cNvSpPr txBox="1"/>
          <p:nvPr/>
        </p:nvSpPr>
        <p:spPr>
          <a:xfrm>
            <a:off x="52431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dirty="0">
                <a:solidFill>
                  <a:srgbClr val="FFFFFF"/>
                </a:solidFill>
              </a:rPr>
              <a:t>#5c64b8</a:t>
            </a:r>
            <a:endParaRPr sz="1000" dirty="0">
              <a:solidFill>
                <a:srgbClr val="FFFFFF"/>
              </a:solidFill>
            </a:endParaRPr>
          </a:p>
        </p:txBody>
      </p:sp>
      <p:sp>
        <p:nvSpPr>
          <p:cNvPr id="1810" name="Google Shape;1810;p77"/>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Fonts &amp; colors used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32"/>
        <p:cNvGrpSpPr/>
        <p:nvPr/>
      </p:nvGrpSpPr>
      <p:grpSpPr>
        <a:xfrm>
          <a:off x="0" y="0"/>
          <a:ext cx="0" cy="0"/>
          <a:chOff x="0" y="0"/>
          <a:chExt cx="0" cy="0"/>
        </a:xfrm>
      </p:grpSpPr>
      <p:sp>
        <p:nvSpPr>
          <p:cNvPr id="10333" name="Google Shape;10333;p86"/>
          <p:cNvSpPr/>
          <p:nvPr/>
        </p:nvSpPr>
        <p:spPr>
          <a:xfrm>
            <a:off x="844100" y="1308173"/>
            <a:ext cx="323667" cy="373560"/>
          </a:xfrm>
          <a:custGeom>
            <a:avLst/>
            <a:gdLst/>
            <a:ahLst/>
            <a:cxnLst/>
            <a:rect l="l" t="t" r="r" b="b"/>
            <a:pathLst>
              <a:path w="10996" h="12691" extrusionOk="0">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86"/>
          <p:cNvSpPr/>
          <p:nvPr/>
        </p:nvSpPr>
        <p:spPr>
          <a:xfrm>
            <a:off x="844104" y="1772778"/>
            <a:ext cx="383008" cy="338738"/>
          </a:xfrm>
          <a:custGeom>
            <a:avLst/>
            <a:gdLst/>
            <a:ahLst/>
            <a:cxnLst/>
            <a:rect l="l" t="t" r="r" b="b"/>
            <a:pathLst>
              <a:path w="13012" h="11508" extrusionOk="0">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86"/>
          <p:cNvSpPr/>
          <p:nvPr/>
        </p:nvSpPr>
        <p:spPr>
          <a:xfrm>
            <a:off x="852434" y="2202562"/>
            <a:ext cx="366348" cy="373412"/>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36" name="Google Shape;10336;p86"/>
          <p:cNvGrpSpPr/>
          <p:nvPr/>
        </p:nvGrpSpPr>
        <p:grpSpPr>
          <a:xfrm>
            <a:off x="2987728" y="1336070"/>
            <a:ext cx="371882" cy="373766"/>
            <a:chOff x="-41270450" y="1973375"/>
            <a:chExt cx="315850" cy="317450"/>
          </a:xfrm>
        </p:grpSpPr>
        <p:sp>
          <p:nvSpPr>
            <p:cNvPr id="10337" name="Google Shape;10337;p86"/>
            <p:cNvSpPr/>
            <p:nvPr/>
          </p:nvSpPr>
          <p:spPr>
            <a:xfrm>
              <a:off x="-41270450" y="1973375"/>
              <a:ext cx="315850" cy="317450"/>
            </a:xfrm>
            <a:custGeom>
              <a:avLst/>
              <a:gdLst/>
              <a:ahLst/>
              <a:cxnLst/>
              <a:rect l="l" t="t" r="r" b="b"/>
              <a:pathLst>
                <a:path w="12634" h="12698" extrusionOk="0">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86"/>
            <p:cNvSpPr/>
            <p:nvPr/>
          </p:nvSpPr>
          <p:spPr>
            <a:xfrm>
              <a:off x="-41230300" y="2015125"/>
              <a:ext cx="235525" cy="192200"/>
            </a:xfrm>
            <a:custGeom>
              <a:avLst/>
              <a:gdLst/>
              <a:ahLst/>
              <a:cxnLst/>
              <a:rect l="l" t="t" r="r" b="b"/>
              <a:pathLst>
                <a:path w="9421" h="7688" extrusionOk="0">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86"/>
            <p:cNvSpPr/>
            <p:nvPr/>
          </p:nvSpPr>
          <p:spPr>
            <a:xfrm>
              <a:off x="-41139725" y="2061750"/>
              <a:ext cx="83525" cy="103675"/>
            </a:xfrm>
            <a:custGeom>
              <a:avLst/>
              <a:gdLst/>
              <a:ahLst/>
              <a:cxnLst/>
              <a:rect l="l" t="t" r="r" b="b"/>
              <a:pathLst>
                <a:path w="3341" h="4147" extrusionOk="0">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86"/>
            <p:cNvSpPr/>
            <p:nvPr/>
          </p:nvSpPr>
          <p:spPr>
            <a:xfrm>
              <a:off x="-41230300" y="2227000"/>
              <a:ext cx="235525" cy="21300"/>
            </a:xfrm>
            <a:custGeom>
              <a:avLst/>
              <a:gdLst/>
              <a:ahLst/>
              <a:cxnLst/>
              <a:rect l="l" t="t" r="r" b="b"/>
              <a:pathLst>
                <a:path w="9421" h="852" extrusionOk="0">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1" name="Google Shape;10341;p86"/>
          <p:cNvGrpSpPr/>
          <p:nvPr/>
        </p:nvGrpSpPr>
        <p:grpSpPr>
          <a:xfrm>
            <a:off x="3005407" y="1783026"/>
            <a:ext cx="395871" cy="372088"/>
            <a:chOff x="-41291625" y="2339025"/>
            <a:chExt cx="336225" cy="316025"/>
          </a:xfrm>
        </p:grpSpPr>
        <p:sp>
          <p:nvSpPr>
            <p:cNvPr id="10342" name="Google Shape;10342;p86"/>
            <p:cNvSpPr/>
            <p:nvPr/>
          </p:nvSpPr>
          <p:spPr>
            <a:xfrm>
              <a:off x="-41291625" y="2339025"/>
              <a:ext cx="336225" cy="316025"/>
            </a:xfrm>
            <a:custGeom>
              <a:avLst/>
              <a:gdLst/>
              <a:ahLst/>
              <a:cxnLst/>
              <a:rect l="l" t="t" r="r" b="b"/>
              <a:pathLst>
                <a:path w="13449" h="12641" extrusionOk="0">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86"/>
            <p:cNvSpPr/>
            <p:nvPr/>
          </p:nvSpPr>
          <p:spPr>
            <a:xfrm>
              <a:off x="-41234225" y="2620800"/>
              <a:ext cx="25" cy="25"/>
            </a:xfrm>
            <a:custGeom>
              <a:avLst/>
              <a:gdLst/>
              <a:ahLst/>
              <a:cxnLst/>
              <a:rect l="l" t="t" r="r" b="b"/>
              <a:pathLst>
                <a:path w="1"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44" name="Google Shape;10344;p86"/>
          <p:cNvSpPr/>
          <p:nvPr/>
        </p:nvSpPr>
        <p:spPr>
          <a:xfrm>
            <a:off x="2982027" y="1970041"/>
            <a:ext cx="0" cy="29"/>
          </a:xfrm>
          <a:custGeom>
            <a:avLst/>
            <a:gdLst/>
            <a:ahLst/>
            <a:cxnLst/>
            <a:rect l="l" t="t" r="r" b="b"/>
            <a:pathLst>
              <a:path h="1" extrusionOk="0">
                <a:moveTo>
                  <a:pt x="0"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86"/>
          <p:cNvSpPr/>
          <p:nvPr/>
        </p:nvSpPr>
        <p:spPr>
          <a:xfrm>
            <a:off x="3016426" y="2215314"/>
            <a:ext cx="376503" cy="373442"/>
          </a:xfrm>
          <a:custGeom>
            <a:avLst/>
            <a:gdLst/>
            <a:ahLst/>
            <a:cxnLst/>
            <a:rect l="l" t="t" r="r" b="b"/>
            <a:pathLst>
              <a:path w="12791" h="12687" extrusionOk="0">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86"/>
          <p:cNvSpPr/>
          <p:nvPr/>
        </p:nvSpPr>
        <p:spPr>
          <a:xfrm>
            <a:off x="1807487" y="2652012"/>
            <a:ext cx="231859" cy="372824"/>
          </a:xfrm>
          <a:custGeom>
            <a:avLst/>
            <a:gdLst/>
            <a:ahLst/>
            <a:cxnLst/>
            <a:rect l="l" t="t" r="r" b="b"/>
            <a:pathLst>
              <a:path w="7877" h="12666" extrusionOk="0">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86"/>
          <p:cNvSpPr/>
          <p:nvPr/>
        </p:nvSpPr>
        <p:spPr>
          <a:xfrm>
            <a:off x="1759274" y="3082043"/>
            <a:ext cx="328289" cy="374914"/>
          </a:xfrm>
          <a:custGeom>
            <a:avLst/>
            <a:gdLst/>
            <a:ahLst/>
            <a:cxnLst/>
            <a:rect l="l" t="t" r="r" b="b"/>
            <a:pathLst>
              <a:path w="11153" h="12737" extrusionOk="0">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86"/>
          <p:cNvSpPr/>
          <p:nvPr/>
        </p:nvSpPr>
        <p:spPr>
          <a:xfrm>
            <a:off x="1735189" y="3576077"/>
            <a:ext cx="372824" cy="374060"/>
          </a:xfrm>
          <a:custGeom>
            <a:avLst/>
            <a:gdLst/>
            <a:ahLst/>
            <a:cxnLst/>
            <a:rect l="l" t="t" r="r" b="b"/>
            <a:pathLst>
              <a:path w="12666" h="12708" extrusionOk="0">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86"/>
          <p:cNvSpPr/>
          <p:nvPr/>
        </p:nvSpPr>
        <p:spPr>
          <a:xfrm>
            <a:off x="3953247" y="2652248"/>
            <a:ext cx="374678" cy="372353"/>
          </a:xfrm>
          <a:custGeom>
            <a:avLst/>
            <a:gdLst/>
            <a:ahLst/>
            <a:cxnLst/>
            <a:rect l="l" t="t" r="r" b="b"/>
            <a:pathLst>
              <a:path w="12729" h="12650" extrusionOk="0">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50" name="Google Shape;10350;p86"/>
          <p:cNvGrpSpPr/>
          <p:nvPr/>
        </p:nvGrpSpPr>
        <p:grpSpPr>
          <a:xfrm>
            <a:off x="1229534" y="1308077"/>
            <a:ext cx="396931" cy="373147"/>
            <a:chOff x="-42804750" y="1949600"/>
            <a:chExt cx="337125" cy="316925"/>
          </a:xfrm>
        </p:grpSpPr>
        <p:sp>
          <p:nvSpPr>
            <p:cNvPr id="10351" name="Google Shape;10351;p86"/>
            <p:cNvSpPr/>
            <p:nvPr/>
          </p:nvSpPr>
          <p:spPr>
            <a:xfrm>
              <a:off x="-42731500" y="2013125"/>
              <a:ext cx="189825" cy="189900"/>
            </a:xfrm>
            <a:custGeom>
              <a:avLst/>
              <a:gdLst/>
              <a:ahLst/>
              <a:cxnLst/>
              <a:rect l="l" t="t" r="r" b="b"/>
              <a:pathLst>
                <a:path w="7593" h="7596" extrusionOk="0">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86"/>
            <p:cNvSpPr/>
            <p:nvPr/>
          </p:nvSpPr>
          <p:spPr>
            <a:xfrm>
              <a:off x="-42804750" y="1949600"/>
              <a:ext cx="337125" cy="316925"/>
            </a:xfrm>
            <a:custGeom>
              <a:avLst/>
              <a:gdLst/>
              <a:ahLst/>
              <a:cxnLst/>
              <a:rect l="l" t="t" r="r" b="b"/>
              <a:pathLst>
                <a:path w="13485" h="12677" extrusionOk="0">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86"/>
            <p:cNvSpPr/>
            <p:nvPr/>
          </p:nvSpPr>
          <p:spPr>
            <a:xfrm>
              <a:off x="-42644075" y="2060025"/>
              <a:ext cx="59100" cy="65400"/>
            </a:xfrm>
            <a:custGeom>
              <a:avLst/>
              <a:gdLst/>
              <a:ahLst/>
              <a:cxnLst/>
              <a:rect l="l" t="t" r="r" b="b"/>
              <a:pathLst>
                <a:path w="2364" h="2616" extrusionOk="0">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4" name="Google Shape;10354;p86"/>
          <p:cNvGrpSpPr/>
          <p:nvPr/>
        </p:nvGrpSpPr>
        <p:grpSpPr>
          <a:xfrm>
            <a:off x="1292211" y="1760773"/>
            <a:ext cx="335706" cy="364258"/>
            <a:chOff x="-42778750" y="2320125"/>
            <a:chExt cx="285125" cy="309375"/>
          </a:xfrm>
        </p:grpSpPr>
        <p:sp>
          <p:nvSpPr>
            <p:cNvPr id="10355" name="Google Shape;10355;p86"/>
            <p:cNvSpPr/>
            <p:nvPr/>
          </p:nvSpPr>
          <p:spPr>
            <a:xfrm>
              <a:off x="-42778750" y="2320125"/>
              <a:ext cx="285125" cy="309375"/>
            </a:xfrm>
            <a:custGeom>
              <a:avLst/>
              <a:gdLst/>
              <a:ahLst/>
              <a:cxnLst/>
              <a:rect l="l" t="t" r="r" b="b"/>
              <a:pathLst>
                <a:path w="11405" h="12375" extrusionOk="0">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86"/>
            <p:cNvSpPr/>
            <p:nvPr/>
          </p:nvSpPr>
          <p:spPr>
            <a:xfrm>
              <a:off x="-42667700" y="2443600"/>
              <a:ext cx="62250" cy="61475"/>
            </a:xfrm>
            <a:custGeom>
              <a:avLst/>
              <a:gdLst/>
              <a:ahLst/>
              <a:cxnLst/>
              <a:rect l="l" t="t" r="r" b="b"/>
              <a:pathLst>
                <a:path w="2490" h="2459" extrusionOk="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57" name="Google Shape;10357;p86"/>
          <p:cNvGrpSpPr/>
          <p:nvPr/>
        </p:nvGrpSpPr>
        <p:grpSpPr>
          <a:xfrm>
            <a:off x="1269879" y="2207778"/>
            <a:ext cx="375591" cy="374678"/>
            <a:chOff x="-42796875" y="2680675"/>
            <a:chExt cx="319000" cy="318225"/>
          </a:xfrm>
        </p:grpSpPr>
        <p:sp>
          <p:nvSpPr>
            <p:cNvPr id="10358" name="Google Shape;10358;p86"/>
            <p:cNvSpPr/>
            <p:nvPr/>
          </p:nvSpPr>
          <p:spPr>
            <a:xfrm>
              <a:off x="-42671650" y="2853950"/>
              <a:ext cx="70125" cy="21275"/>
            </a:xfrm>
            <a:custGeom>
              <a:avLst/>
              <a:gdLst/>
              <a:ahLst/>
              <a:cxnLst/>
              <a:rect l="l" t="t" r="r" b="b"/>
              <a:pathLst>
                <a:path w="2805" h="851" extrusionOk="0">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86"/>
            <p:cNvSpPr/>
            <p:nvPr/>
          </p:nvSpPr>
          <p:spPr>
            <a:xfrm>
              <a:off x="-42671650" y="2895675"/>
              <a:ext cx="70125" cy="20525"/>
            </a:xfrm>
            <a:custGeom>
              <a:avLst/>
              <a:gdLst/>
              <a:ahLst/>
              <a:cxnLst/>
              <a:rect l="l" t="t" r="r" b="b"/>
              <a:pathLst>
                <a:path w="2805" h="821" extrusionOk="0">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86"/>
            <p:cNvSpPr/>
            <p:nvPr/>
          </p:nvSpPr>
          <p:spPr>
            <a:xfrm>
              <a:off x="-42796875" y="2680675"/>
              <a:ext cx="319000" cy="318225"/>
            </a:xfrm>
            <a:custGeom>
              <a:avLst/>
              <a:gdLst/>
              <a:ahLst/>
              <a:cxnLst/>
              <a:rect l="l" t="t" r="r" b="b"/>
              <a:pathLst>
                <a:path w="12760" h="12729" extrusionOk="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86"/>
            <p:cNvSpPr/>
            <p:nvPr/>
          </p:nvSpPr>
          <p:spPr>
            <a:xfrm>
              <a:off x="-42753550" y="2854500"/>
              <a:ext cx="63825" cy="61700"/>
            </a:xfrm>
            <a:custGeom>
              <a:avLst/>
              <a:gdLst/>
              <a:ahLst/>
              <a:cxnLst/>
              <a:rect l="l" t="t" r="r" b="b"/>
              <a:pathLst>
                <a:path w="2553" h="2468" extrusionOk="0">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86"/>
            <p:cNvSpPr/>
            <p:nvPr/>
          </p:nvSpPr>
          <p:spPr>
            <a:xfrm>
              <a:off x="-42581850" y="2853950"/>
              <a:ext cx="63025" cy="61475"/>
            </a:xfrm>
            <a:custGeom>
              <a:avLst/>
              <a:gdLst/>
              <a:ahLst/>
              <a:cxnLst/>
              <a:rect l="l" t="t" r="r" b="b"/>
              <a:pathLst>
                <a:path w="2521" h="2459" extrusionOk="0">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63" name="Google Shape;10363;p86"/>
          <p:cNvSpPr/>
          <p:nvPr/>
        </p:nvSpPr>
        <p:spPr>
          <a:xfrm>
            <a:off x="3439644" y="1333692"/>
            <a:ext cx="375591" cy="373030"/>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86"/>
          <p:cNvSpPr/>
          <p:nvPr/>
        </p:nvSpPr>
        <p:spPr>
          <a:xfrm>
            <a:off x="3459773" y="1815159"/>
            <a:ext cx="380241" cy="318104"/>
          </a:xfrm>
          <a:custGeom>
            <a:avLst/>
            <a:gdLst/>
            <a:ahLst/>
            <a:cxnLst/>
            <a:rect l="l" t="t" r="r" b="b"/>
            <a:pathLst>
              <a:path w="12918" h="10807" extrusionOk="0">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86"/>
          <p:cNvSpPr/>
          <p:nvPr/>
        </p:nvSpPr>
        <p:spPr>
          <a:xfrm>
            <a:off x="3469303" y="2215314"/>
            <a:ext cx="375620" cy="372441"/>
          </a:xfrm>
          <a:custGeom>
            <a:avLst/>
            <a:gdLst/>
            <a:ahLst/>
            <a:cxnLst/>
            <a:rect l="l" t="t" r="r" b="b"/>
            <a:pathLst>
              <a:path w="12761" h="12653" extrusionOk="0">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86"/>
          <p:cNvSpPr/>
          <p:nvPr/>
        </p:nvSpPr>
        <p:spPr>
          <a:xfrm>
            <a:off x="2230466" y="2652012"/>
            <a:ext cx="268977" cy="370969"/>
          </a:xfrm>
          <a:custGeom>
            <a:avLst/>
            <a:gdLst/>
            <a:ahLst/>
            <a:cxnLst/>
            <a:rect l="l" t="t" r="r" b="b"/>
            <a:pathLst>
              <a:path w="9138" h="12603" extrusionOk="0">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86"/>
          <p:cNvSpPr/>
          <p:nvPr/>
        </p:nvSpPr>
        <p:spPr>
          <a:xfrm>
            <a:off x="2117481" y="3435574"/>
            <a:ext cx="29" cy="29"/>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68" name="Google Shape;10368;p86"/>
          <p:cNvGrpSpPr/>
          <p:nvPr/>
        </p:nvGrpSpPr>
        <p:grpSpPr>
          <a:xfrm>
            <a:off x="2168150" y="3086053"/>
            <a:ext cx="390426" cy="369586"/>
            <a:chOff x="-39055650" y="2315975"/>
            <a:chExt cx="331600" cy="313900"/>
          </a:xfrm>
        </p:grpSpPr>
        <p:sp>
          <p:nvSpPr>
            <p:cNvPr id="10369" name="Google Shape;10369;p86"/>
            <p:cNvSpPr/>
            <p:nvPr/>
          </p:nvSpPr>
          <p:spPr>
            <a:xfrm>
              <a:off x="-38976900" y="2390225"/>
              <a:ext cx="167775" cy="165825"/>
            </a:xfrm>
            <a:custGeom>
              <a:avLst/>
              <a:gdLst/>
              <a:ahLst/>
              <a:cxnLst/>
              <a:rect l="l" t="t" r="r" b="b"/>
              <a:pathLst>
                <a:path w="6711" h="6633" extrusionOk="0">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86"/>
            <p:cNvSpPr/>
            <p:nvPr/>
          </p:nvSpPr>
          <p:spPr>
            <a:xfrm>
              <a:off x="-39055650" y="2315975"/>
              <a:ext cx="331600" cy="313900"/>
            </a:xfrm>
            <a:custGeom>
              <a:avLst/>
              <a:gdLst/>
              <a:ahLst/>
              <a:cxnLst/>
              <a:rect l="l" t="t" r="r" b="b"/>
              <a:pathLst>
                <a:path w="13264" h="12556" extrusionOk="0">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1" name="Google Shape;10371;p86"/>
          <p:cNvSpPr/>
          <p:nvPr/>
        </p:nvSpPr>
        <p:spPr>
          <a:xfrm>
            <a:off x="2174857" y="3604055"/>
            <a:ext cx="374649" cy="318104"/>
          </a:xfrm>
          <a:custGeom>
            <a:avLst/>
            <a:gdLst/>
            <a:ahLst/>
            <a:cxnLst/>
            <a:rect l="l" t="t" r="r" b="b"/>
            <a:pathLst>
              <a:path w="12728" h="10807" extrusionOk="0">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86"/>
          <p:cNvSpPr/>
          <p:nvPr/>
        </p:nvSpPr>
        <p:spPr>
          <a:xfrm>
            <a:off x="3995440" y="3071387"/>
            <a:ext cx="290288" cy="375355"/>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73" name="Google Shape;10373;p86"/>
          <p:cNvGrpSpPr/>
          <p:nvPr/>
        </p:nvGrpSpPr>
        <p:grpSpPr>
          <a:xfrm>
            <a:off x="1659816" y="1308254"/>
            <a:ext cx="380241" cy="371793"/>
            <a:chOff x="-42430625" y="1949750"/>
            <a:chExt cx="322950" cy="315775"/>
          </a:xfrm>
        </p:grpSpPr>
        <p:sp>
          <p:nvSpPr>
            <p:cNvPr id="10374" name="Google Shape;10374;p86"/>
            <p:cNvSpPr/>
            <p:nvPr/>
          </p:nvSpPr>
          <p:spPr>
            <a:xfrm>
              <a:off x="-423534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86"/>
            <p:cNvSpPr/>
            <p:nvPr/>
          </p:nvSpPr>
          <p:spPr>
            <a:xfrm>
              <a:off x="-422896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86"/>
            <p:cNvSpPr/>
            <p:nvPr/>
          </p:nvSpPr>
          <p:spPr>
            <a:xfrm>
              <a:off x="-42226625" y="2065525"/>
              <a:ext cx="40975" cy="41000"/>
            </a:xfrm>
            <a:custGeom>
              <a:avLst/>
              <a:gdLst/>
              <a:ahLst/>
              <a:cxnLst/>
              <a:rect l="l" t="t" r="r" b="b"/>
              <a:pathLst>
                <a:path w="1639" h="1640" extrusionOk="0">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86"/>
            <p:cNvSpPr/>
            <p:nvPr/>
          </p:nvSpPr>
          <p:spPr>
            <a:xfrm>
              <a:off x="-42430625" y="1949750"/>
              <a:ext cx="322950" cy="315775"/>
            </a:xfrm>
            <a:custGeom>
              <a:avLst/>
              <a:gdLst/>
              <a:ahLst/>
              <a:cxnLst/>
              <a:rect l="l" t="t" r="r" b="b"/>
              <a:pathLst>
                <a:path w="12918" h="12631" extrusionOk="0">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8" name="Google Shape;10378;p86"/>
          <p:cNvSpPr/>
          <p:nvPr/>
        </p:nvSpPr>
        <p:spPr>
          <a:xfrm>
            <a:off x="1719036" y="1755820"/>
            <a:ext cx="324609" cy="372824"/>
          </a:xfrm>
          <a:custGeom>
            <a:avLst/>
            <a:gdLst/>
            <a:ahLst/>
            <a:cxnLst/>
            <a:rect l="l" t="t" r="r" b="b"/>
            <a:pathLst>
              <a:path w="11028" h="12666" extrusionOk="0">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86"/>
          <p:cNvSpPr/>
          <p:nvPr/>
        </p:nvSpPr>
        <p:spPr>
          <a:xfrm>
            <a:off x="1696509" y="2188264"/>
            <a:ext cx="370057" cy="372647"/>
          </a:xfrm>
          <a:custGeom>
            <a:avLst/>
            <a:gdLst/>
            <a:ahLst/>
            <a:cxnLst/>
            <a:rect l="l" t="t" r="r" b="b"/>
            <a:pathLst>
              <a:path w="12572" h="12660" extrusionOk="0">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86"/>
          <p:cNvSpPr/>
          <p:nvPr/>
        </p:nvSpPr>
        <p:spPr>
          <a:xfrm>
            <a:off x="3917021" y="1342493"/>
            <a:ext cx="373766" cy="340357"/>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86"/>
          <p:cNvSpPr/>
          <p:nvPr/>
        </p:nvSpPr>
        <p:spPr>
          <a:xfrm>
            <a:off x="3936416" y="1781781"/>
            <a:ext cx="379329" cy="373766"/>
          </a:xfrm>
          <a:custGeom>
            <a:avLst/>
            <a:gdLst/>
            <a:ahLst/>
            <a:cxnLst/>
            <a:rect l="l" t="t" r="r" b="b"/>
            <a:pathLst>
              <a:path w="12887" h="12698" extrusionOk="0">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86"/>
          <p:cNvSpPr/>
          <p:nvPr/>
        </p:nvSpPr>
        <p:spPr>
          <a:xfrm>
            <a:off x="3906859" y="2214107"/>
            <a:ext cx="373766" cy="373736"/>
          </a:xfrm>
          <a:custGeom>
            <a:avLst/>
            <a:gdLst/>
            <a:ahLst/>
            <a:cxnLst/>
            <a:rect l="l" t="t" r="r" b="b"/>
            <a:pathLst>
              <a:path w="12698" h="12697" extrusionOk="0">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86"/>
          <p:cNvSpPr/>
          <p:nvPr/>
        </p:nvSpPr>
        <p:spPr>
          <a:xfrm>
            <a:off x="2616350" y="2648981"/>
            <a:ext cx="374678" cy="375620"/>
          </a:xfrm>
          <a:custGeom>
            <a:avLst/>
            <a:gdLst/>
            <a:ahLst/>
            <a:cxnLst/>
            <a:rect l="l" t="t" r="r" b="b"/>
            <a:pathLst>
              <a:path w="12729" h="12761" extrusionOk="0">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84" name="Google Shape;10384;p86"/>
          <p:cNvGrpSpPr/>
          <p:nvPr/>
        </p:nvGrpSpPr>
        <p:grpSpPr>
          <a:xfrm>
            <a:off x="2623344" y="3084199"/>
            <a:ext cx="372824" cy="372058"/>
            <a:chOff x="-38686275" y="2314400"/>
            <a:chExt cx="316650" cy="316000"/>
          </a:xfrm>
        </p:grpSpPr>
        <p:sp>
          <p:nvSpPr>
            <p:cNvPr id="10385" name="Google Shape;10385;p86"/>
            <p:cNvSpPr/>
            <p:nvPr/>
          </p:nvSpPr>
          <p:spPr>
            <a:xfrm>
              <a:off x="-38686275" y="2314400"/>
              <a:ext cx="316650" cy="316000"/>
            </a:xfrm>
            <a:custGeom>
              <a:avLst/>
              <a:gdLst/>
              <a:ahLst/>
              <a:cxnLst/>
              <a:rect l="l" t="t" r="r" b="b"/>
              <a:pathLst>
                <a:path w="12666" h="12640" extrusionOk="0">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86"/>
            <p:cNvSpPr/>
            <p:nvPr/>
          </p:nvSpPr>
          <p:spPr>
            <a:xfrm>
              <a:off x="-38583075" y="2527075"/>
              <a:ext cx="111075" cy="63050"/>
            </a:xfrm>
            <a:custGeom>
              <a:avLst/>
              <a:gdLst/>
              <a:ahLst/>
              <a:cxnLst/>
              <a:rect l="l" t="t" r="r" b="b"/>
              <a:pathLst>
                <a:path w="4443" h="2522" extrusionOk="0">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7" name="Google Shape;10387;p86"/>
          <p:cNvGrpSpPr/>
          <p:nvPr/>
        </p:nvGrpSpPr>
        <p:grpSpPr>
          <a:xfrm>
            <a:off x="2621946" y="3576239"/>
            <a:ext cx="375620" cy="373736"/>
            <a:chOff x="-38686275" y="2682250"/>
            <a:chExt cx="319025" cy="317425"/>
          </a:xfrm>
        </p:grpSpPr>
        <p:sp>
          <p:nvSpPr>
            <p:cNvPr id="10388" name="Google Shape;10388;p86"/>
            <p:cNvSpPr/>
            <p:nvPr/>
          </p:nvSpPr>
          <p:spPr>
            <a:xfrm>
              <a:off x="-38686275" y="2682250"/>
              <a:ext cx="319025" cy="317425"/>
            </a:xfrm>
            <a:custGeom>
              <a:avLst/>
              <a:gdLst/>
              <a:ahLst/>
              <a:cxnLst/>
              <a:rect l="l" t="t" r="r" b="b"/>
              <a:pathLst>
                <a:path w="12761" h="12697" extrusionOk="0">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86"/>
            <p:cNvSpPr/>
            <p:nvPr/>
          </p:nvSpPr>
          <p:spPr>
            <a:xfrm>
              <a:off x="-38591750" y="2773600"/>
              <a:ext cx="63025" cy="61350"/>
            </a:xfrm>
            <a:custGeom>
              <a:avLst/>
              <a:gdLst/>
              <a:ahLst/>
              <a:cxnLst/>
              <a:rect l="l" t="t" r="r" b="b"/>
              <a:pathLst>
                <a:path w="2521" h="2454" extrusionOk="0">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0" name="Google Shape;10390;p86"/>
          <p:cNvGrpSpPr/>
          <p:nvPr/>
        </p:nvGrpSpPr>
        <p:grpSpPr>
          <a:xfrm>
            <a:off x="3940328" y="3574782"/>
            <a:ext cx="391368" cy="376650"/>
            <a:chOff x="-37534750" y="2668075"/>
            <a:chExt cx="332400" cy="319900"/>
          </a:xfrm>
        </p:grpSpPr>
        <p:sp>
          <p:nvSpPr>
            <p:cNvPr id="10391" name="Google Shape;10391;p86"/>
            <p:cNvSpPr/>
            <p:nvPr/>
          </p:nvSpPr>
          <p:spPr>
            <a:xfrm>
              <a:off x="-37534750" y="2668075"/>
              <a:ext cx="332400" cy="319900"/>
            </a:xfrm>
            <a:custGeom>
              <a:avLst/>
              <a:gdLst/>
              <a:ahLst/>
              <a:cxnLst/>
              <a:rect l="l" t="t" r="r" b="b"/>
              <a:pathLst>
                <a:path w="13296" h="12796" extrusionOk="0">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86"/>
            <p:cNvSpPr/>
            <p:nvPr/>
          </p:nvSpPr>
          <p:spPr>
            <a:xfrm>
              <a:off x="-37487500" y="2709475"/>
              <a:ext cx="165425" cy="164450"/>
            </a:xfrm>
            <a:custGeom>
              <a:avLst/>
              <a:gdLst/>
              <a:ahLst/>
              <a:cxnLst/>
              <a:rect l="l" t="t" r="r" b="b"/>
              <a:pathLst>
                <a:path w="6617" h="6578" extrusionOk="0">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93" name="Google Shape;10393;p86"/>
          <p:cNvSpPr/>
          <p:nvPr/>
        </p:nvSpPr>
        <p:spPr>
          <a:xfrm>
            <a:off x="2106751" y="1307496"/>
            <a:ext cx="375591" cy="372588"/>
          </a:xfrm>
          <a:custGeom>
            <a:avLst/>
            <a:gdLst/>
            <a:ahLst/>
            <a:cxnLst/>
            <a:rect l="l" t="t" r="r" b="b"/>
            <a:pathLst>
              <a:path w="12760" h="12658" extrusionOk="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94" name="Google Shape;10394;p86"/>
          <p:cNvGrpSpPr/>
          <p:nvPr/>
        </p:nvGrpSpPr>
        <p:grpSpPr>
          <a:xfrm>
            <a:off x="2131694" y="1755917"/>
            <a:ext cx="375591" cy="374060"/>
            <a:chOff x="-42062025" y="2316000"/>
            <a:chExt cx="319000" cy="317700"/>
          </a:xfrm>
        </p:grpSpPr>
        <p:sp>
          <p:nvSpPr>
            <p:cNvPr id="10395" name="Google Shape;10395;p86"/>
            <p:cNvSpPr/>
            <p:nvPr/>
          </p:nvSpPr>
          <p:spPr>
            <a:xfrm>
              <a:off x="-41965150" y="2477075"/>
              <a:ext cx="124475" cy="112675"/>
            </a:xfrm>
            <a:custGeom>
              <a:avLst/>
              <a:gdLst/>
              <a:ahLst/>
              <a:cxnLst/>
              <a:rect l="l" t="t" r="r" b="b"/>
              <a:pathLst>
                <a:path w="4979" h="4507" extrusionOk="0">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86"/>
            <p:cNvSpPr/>
            <p:nvPr/>
          </p:nvSpPr>
          <p:spPr>
            <a:xfrm>
              <a:off x="-42062025" y="2316000"/>
              <a:ext cx="319000" cy="317700"/>
            </a:xfrm>
            <a:custGeom>
              <a:avLst/>
              <a:gdLst/>
              <a:ahLst/>
              <a:cxnLst/>
              <a:rect l="l" t="t" r="r" b="b"/>
              <a:pathLst>
                <a:path w="12760" h="12708" extrusionOk="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97" name="Google Shape;10397;p86"/>
          <p:cNvSpPr/>
          <p:nvPr/>
        </p:nvSpPr>
        <p:spPr>
          <a:xfrm>
            <a:off x="2135027" y="2187352"/>
            <a:ext cx="378387" cy="375296"/>
          </a:xfrm>
          <a:custGeom>
            <a:avLst/>
            <a:gdLst/>
            <a:ahLst/>
            <a:cxnLst/>
            <a:rect l="l" t="t" r="r" b="b"/>
            <a:pathLst>
              <a:path w="12855" h="12750" extrusionOk="0">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98" name="Google Shape;10398;p86"/>
          <p:cNvGrpSpPr/>
          <p:nvPr/>
        </p:nvGrpSpPr>
        <p:grpSpPr>
          <a:xfrm>
            <a:off x="876569" y="2667020"/>
            <a:ext cx="330143" cy="368173"/>
            <a:chOff x="-40150450" y="1977325"/>
            <a:chExt cx="280400" cy="312700"/>
          </a:xfrm>
        </p:grpSpPr>
        <p:sp>
          <p:nvSpPr>
            <p:cNvPr id="10399" name="Google Shape;10399;p86"/>
            <p:cNvSpPr/>
            <p:nvPr/>
          </p:nvSpPr>
          <p:spPr>
            <a:xfrm>
              <a:off x="-40052800" y="2041125"/>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86"/>
            <p:cNvSpPr/>
            <p:nvPr/>
          </p:nvSpPr>
          <p:spPr>
            <a:xfrm>
              <a:off x="-40150450" y="1977325"/>
              <a:ext cx="280400" cy="312700"/>
            </a:xfrm>
            <a:custGeom>
              <a:avLst/>
              <a:gdLst/>
              <a:ahLst/>
              <a:cxnLst/>
              <a:rect l="l" t="t" r="r" b="b"/>
              <a:pathLst>
                <a:path w="11216" h="12508" extrusionOk="0">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86"/>
            <p:cNvSpPr/>
            <p:nvPr/>
          </p:nvSpPr>
          <p:spPr>
            <a:xfrm>
              <a:off x="-39925200" y="2108075"/>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86"/>
            <p:cNvSpPr/>
            <p:nvPr/>
          </p:nvSpPr>
          <p:spPr>
            <a:xfrm>
              <a:off x="-39958275" y="2087025"/>
              <a:ext cx="44925" cy="105350"/>
            </a:xfrm>
            <a:custGeom>
              <a:avLst/>
              <a:gdLst/>
              <a:ahLst/>
              <a:cxnLst/>
              <a:rect l="l" t="t" r="r" b="b"/>
              <a:pathLst>
                <a:path w="1797" h="4214" extrusionOk="0">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3" name="Google Shape;10403;p86"/>
          <p:cNvGrpSpPr/>
          <p:nvPr/>
        </p:nvGrpSpPr>
        <p:grpSpPr>
          <a:xfrm>
            <a:off x="870534" y="3126239"/>
            <a:ext cx="342211" cy="372824"/>
            <a:chOff x="-40160700" y="2339625"/>
            <a:chExt cx="290650" cy="316650"/>
          </a:xfrm>
        </p:grpSpPr>
        <p:sp>
          <p:nvSpPr>
            <p:cNvPr id="10404" name="Google Shape;10404;p86"/>
            <p:cNvSpPr/>
            <p:nvPr/>
          </p:nvSpPr>
          <p:spPr>
            <a:xfrm>
              <a:off x="-40005525" y="2552600"/>
              <a:ext cx="70900" cy="62175"/>
            </a:xfrm>
            <a:custGeom>
              <a:avLst/>
              <a:gdLst/>
              <a:ahLst/>
              <a:cxnLst/>
              <a:rect l="l" t="t" r="r" b="b"/>
              <a:pathLst>
                <a:path w="2836" h="2487" extrusionOk="0">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86"/>
            <p:cNvSpPr/>
            <p:nvPr/>
          </p:nvSpPr>
          <p:spPr>
            <a:xfrm>
              <a:off x="-40039400" y="2605050"/>
              <a:ext cx="29150" cy="20500"/>
            </a:xfrm>
            <a:custGeom>
              <a:avLst/>
              <a:gdLst/>
              <a:ahLst/>
              <a:cxnLst/>
              <a:rect l="l" t="t" r="r" b="b"/>
              <a:pathLst>
                <a:path w="1166" h="820" extrusionOk="0">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86"/>
            <p:cNvSpPr/>
            <p:nvPr/>
          </p:nvSpPr>
          <p:spPr>
            <a:xfrm>
              <a:off x="-40079575" y="2584575"/>
              <a:ext cx="19725" cy="19725"/>
            </a:xfrm>
            <a:custGeom>
              <a:avLst/>
              <a:gdLst/>
              <a:ahLst/>
              <a:cxnLst/>
              <a:rect l="l" t="t" r="r" b="b"/>
              <a:pathLst>
                <a:path w="789" h="789" extrusionOk="0">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86"/>
            <p:cNvSpPr/>
            <p:nvPr/>
          </p:nvSpPr>
          <p:spPr>
            <a:xfrm>
              <a:off x="-40160700" y="2339625"/>
              <a:ext cx="290650" cy="316650"/>
            </a:xfrm>
            <a:custGeom>
              <a:avLst/>
              <a:gdLst/>
              <a:ahLst/>
              <a:cxnLst/>
              <a:rect l="l" t="t" r="r" b="b"/>
              <a:pathLst>
                <a:path w="11626" h="12666" extrusionOk="0">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8" name="Google Shape;10408;p86"/>
          <p:cNvGrpSpPr/>
          <p:nvPr/>
        </p:nvGrpSpPr>
        <p:grpSpPr>
          <a:xfrm>
            <a:off x="852359" y="3576695"/>
            <a:ext cx="375591" cy="372824"/>
            <a:chOff x="-40171725" y="2705875"/>
            <a:chExt cx="319000" cy="316650"/>
          </a:xfrm>
        </p:grpSpPr>
        <p:sp>
          <p:nvSpPr>
            <p:cNvPr id="10409" name="Google Shape;10409;p86"/>
            <p:cNvSpPr/>
            <p:nvPr/>
          </p:nvSpPr>
          <p:spPr>
            <a:xfrm>
              <a:off x="-40068550" y="2788575"/>
              <a:ext cx="48075" cy="58775"/>
            </a:xfrm>
            <a:custGeom>
              <a:avLst/>
              <a:gdLst/>
              <a:ahLst/>
              <a:cxnLst/>
              <a:rect l="l" t="t" r="r" b="b"/>
              <a:pathLst>
                <a:path w="1923" h="2351" extrusionOk="0">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86"/>
            <p:cNvSpPr/>
            <p:nvPr/>
          </p:nvSpPr>
          <p:spPr>
            <a:xfrm>
              <a:off x="-40171725" y="2705875"/>
              <a:ext cx="319000" cy="316650"/>
            </a:xfrm>
            <a:custGeom>
              <a:avLst/>
              <a:gdLst/>
              <a:ahLst/>
              <a:cxnLst/>
              <a:rect l="l" t="t" r="r" b="b"/>
              <a:pathLst>
                <a:path w="12760" h="12666" extrusionOk="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1" name="Google Shape;10411;p86"/>
          <p:cNvGrpSpPr/>
          <p:nvPr/>
        </p:nvGrpSpPr>
        <p:grpSpPr>
          <a:xfrm>
            <a:off x="3109957" y="2651151"/>
            <a:ext cx="272686" cy="373766"/>
            <a:chOff x="-38275925" y="1946600"/>
            <a:chExt cx="231600" cy="317450"/>
          </a:xfrm>
        </p:grpSpPr>
        <p:sp>
          <p:nvSpPr>
            <p:cNvPr id="10412" name="Google Shape;10412;p86"/>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86"/>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14" name="Google Shape;10414;p86"/>
          <p:cNvSpPr/>
          <p:nvPr/>
        </p:nvSpPr>
        <p:spPr>
          <a:xfrm>
            <a:off x="3057873" y="3082867"/>
            <a:ext cx="374678" cy="374089"/>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86"/>
          <p:cNvSpPr/>
          <p:nvPr/>
        </p:nvSpPr>
        <p:spPr>
          <a:xfrm>
            <a:off x="3137950" y="3575768"/>
            <a:ext cx="219821" cy="374678"/>
          </a:xfrm>
          <a:custGeom>
            <a:avLst/>
            <a:gdLst/>
            <a:ahLst/>
            <a:cxnLst/>
            <a:rect l="l" t="t" r="r" b="b"/>
            <a:pathLst>
              <a:path w="7468" h="12729" extrusionOk="0">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16" name="Google Shape;10416;p86"/>
          <p:cNvGrpSpPr/>
          <p:nvPr/>
        </p:nvGrpSpPr>
        <p:grpSpPr>
          <a:xfrm>
            <a:off x="2173841" y="4048593"/>
            <a:ext cx="382096" cy="371911"/>
            <a:chOff x="-37190575" y="1951325"/>
            <a:chExt cx="324525" cy="315875"/>
          </a:xfrm>
        </p:grpSpPr>
        <p:sp>
          <p:nvSpPr>
            <p:cNvPr id="10417" name="Google Shape;10417;p86"/>
            <p:cNvSpPr/>
            <p:nvPr/>
          </p:nvSpPr>
          <p:spPr>
            <a:xfrm>
              <a:off x="-37190575" y="1951325"/>
              <a:ext cx="324525" cy="315875"/>
            </a:xfrm>
            <a:custGeom>
              <a:avLst/>
              <a:gdLst/>
              <a:ahLst/>
              <a:cxnLst/>
              <a:rect l="l" t="t" r="r" b="b"/>
              <a:pathLst>
                <a:path w="12981" h="12635" extrusionOk="0">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86"/>
            <p:cNvSpPr/>
            <p:nvPr/>
          </p:nvSpPr>
          <p:spPr>
            <a:xfrm>
              <a:off x="-37081875" y="2162600"/>
              <a:ext cx="72475" cy="63100"/>
            </a:xfrm>
            <a:custGeom>
              <a:avLst/>
              <a:gdLst/>
              <a:ahLst/>
              <a:cxnLst/>
              <a:rect l="l" t="t" r="r" b="b"/>
              <a:pathLst>
                <a:path w="2899" h="2524" extrusionOk="0">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86"/>
            <p:cNvSpPr/>
            <p:nvPr/>
          </p:nvSpPr>
          <p:spPr>
            <a:xfrm>
              <a:off x="-37144875" y="2099025"/>
              <a:ext cx="72475" cy="62875"/>
            </a:xfrm>
            <a:custGeom>
              <a:avLst/>
              <a:gdLst/>
              <a:ahLst/>
              <a:cxnLst/>
              <a:rect l="l" t="t" r="r" b="b"/>
              <a:pathLst>
                <a:path w="2899" h="2515" extrusionOk="0">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86"/>
            <p:cNvSpPr/>
            <p:nvPr/>
          </p:nvSpPr>
          <p:spPr>
            <a:xfrm>
              <a:off x="-37123625" y="2014875"/>
              <a:ext cx="71700" cy="62775"/>
            </a:xfrm>
            <a:custGeom>
              <a:avLst/>
              <a:gdLst/>
              <a:ahLst/>
              <a:cxnLst/>
              <a:rect l="l" t="t" r="r" b="b"/>
              <a:pathLst>
                <a:path w="2868" h="2511" extrusionOk="0">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86"/>
            <p:cNvSpPr/>
            <p:nvPr/>
          </p:nvSpPr>
          <p:spPr>
            <a:xfrm>
              <a:off x="-37039350" y="1993250"/>
              <a:ext cx="71700" cy="63125"/>
            </a:xfrm>
            <a:custGeom>
              <a:avLst/>
              <a:gdLst/>
              <a:ahLst/>
              <a:cxnLst/>
              <a:rect l="l" t="t" r="r" b="b"/>
              <a:pathLst>
                <a:path w="2868" h="2525" extrusionOk="0">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22" name="Google Shape;10422;p86"/>
          <p:cNvSpPr/>
          <p:nvPr/>
        </p:nvSpPr>
        <p:spPr>
          <a:xfrm>
            <a:off x="2541596" y="1305641"/>
            <a:ext cx="378387" cy="373736"/>
          </a:xfrm>
          <a:custGeom>
            <a:avLst/>
            <a:gdLst/>
            <a:ahLst/>
            <a:cxnLst/>
            <a:rect l="l" t="t" r="r" b="b"/>
            <a:pathLst>
              <a:path w="12855" h="12697" extrusionOk="0">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23" name="Google Shape;10423;p86"/>
          <p:cNvGrpSpPr/>
          <p:nvPr/>
        </p:nvGrpSpPr>
        <p:grpSpPr>
          <a:xfrm>
            <a:off x="2574144" y="1834744"/>
            <a:ext cx="373736" cy="293055"/>
            <a:chOff x="-41694200" y="2382950"/>
            <a:chExt cx="317425" cy="248900"/>
          </a:xfrm>
        </p:grpSpPr>
        <p:sp>
          <p:nvSpPr>
            <p:cNvPr id="10424" name="Google Shape;10424;p86"/>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86"/>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6" name="Google Shape;10426;p86"/>
          <p:cNvGrpSpPr/>
          <p:nvPr/>
        </p:nvGrpSpPr>
        <p:grpSpPr>
          <a:xfrm>
            <a:off x="2570967" y="2188052"/>
            <a:ext cx="375591" cy="373766"/>
            <a:chOff x="-41695775" y="2683025"/>
            <a:chExt cx="319000" cy="317450"/>
          </a:xfrm>
        </p:grpSpPr>
        <p:sp>
          <p:nvSpPr>
            <p:cNvPr id="10427" name="Google Shape;10427;p86"/>
            <p:cNvSpPr/>
            <p:nvPr/>
          </p:nvSpPr>
          <p:spPr>
            <a:xfrm>
              <a:off x="-41695775" y="2683025"/>
              <a:ext cx="319000" cy="317450"/>
            </a:xfrm>
            <a:custGeom>
              <a:avLst/>
              <a:gdLst/>
              <a:ahLst/>
              <a:cxnLst/>
              <a:rect l="l" t="t" r="r" b="b"/>
              <a:pathLst>
                <a:path w="12760" h="12698" extrusionOk="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86"/>
            <p:cNvSpPr/>
            <p:nvPr/>
          </p:nvSpPr>
          <p:spPr>
            <a:xfrm>
              <a:off x="-41615450" y="2813750"/>
              <a:ext cx="152050" cy="144975"/>
            </a:xfrm>
            <a:custGeom>
              <a:avLst/>
              <a:gdLst/>
              <a:ahLst/>
              <a:cxnLst/>
              <a:rect l="l" t="t" r="r" b="b"/>
              <a:pathLst>
                <a:path w="6082" h="5799" extrusionOk="0">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86"/>
            <p:cNvSpPr/>
            <p:nvPr/>
          </p:nvSpPr>
          <p:spPr>
            <a:xfrm>
              <a:off x="-41550075" y="2853950"/>
              <a:ext cx="40200" cy="42550"/>
            </a:xfrm>
            <a:custGeom>
              <a:avLst/>
              <a:gdLst/>
              <a:ahLst/>
              <a:cxnLst/>
              <a:rect l="l" t="t" r="r" b="b"/>
              <a:pathLst>
                <a:path w="1608" h="1702" extrusionOk="0">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0" name="Google Shape;10430;p86"/>
          <p:cNvGrpSpPr/>
          <p:nvPr/>
        </p:nvGrpSpPr>
        <p:grpSpPr>
          <a:xfrm>
            <a:off x="1313266" y="2680822"/>
            <a:ext cx="342211" cy="375620"/>
            <a:chOff x="-39792875" y="1971800"/>
            <a:chExt cx="290650" cy="319025"/>
          </a:xfrm>
        </p:grpSpPr>
        <p:sp>
          <p:nvSpPr>
            <p:cNvPr id="10431" name="Google Shape;10431;p86"/>
            <p:cNvSpPr/>
            <p:nvPr/>
          </p:nvSpPr>
          <p:spPr>
            <a:xfrm>
              <a:off x="-39667650" y="2145075"/>
              <a:ext cx="40975" cy="41775"/>
            </a:xfrm>
            <a:custGeom>
              <a:avLst/>
              <a:gdLst/>
              <a:ahLst/>
              <a:cxnLst/>
              <a:rect l="l" t="t" r="r" b="b"/>
              <a:pathLst>
                <a:path w="1639" h="1671" extrusionOk="0">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86"/>
            <p:cNvSpPr/>
            <p:nvPr/>
          </p:nvSpPr>
          <p:spPr>
            <a:xfrm>
              <a:off x="-39792875" y="1971800"/>
              <a:ext cx="290650" cy="319025"/>
            </a:xfrm>
            <a:custGeom>
              <a:avLst/>
              <a:gdLst/>
              <a:ahLst/>
              <a:cxnLst/>
              <a:rect l="l" t="t" r="r" b="b"/>
              <a:pathLst>
                <a:path w="11626" h="12761" extrusionOk="0">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33" name="Google Shape;10433;p86"/>
          <p:cNvSpPr/>
          <p:nvPr/>
        </p:nvSpPr>
        <p:spPr>
          <a:xfrm>
            <a:off x="1296433" y="3576475"/>
            <a:ext cx="371911" cy="373265"/>
          </a:xfrm>
          <a:custGeom>
            <a:avLst/>
            <a:gdLst/>
            <a:ahLst/>
            <a:cxnLst/>
            <a:rect l="l" t="t" r="r" b="b"/>
            <a:pathLst>
              <a:path w="12635" h="12681" extrusionOk="0">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34" name="Google Shape;10434;p86"/>
          <p:cNvGrpSpPr/>
          <p:nvPr/>
        </p:nvGrpSpPr>
        <p:grpSpPr>
          <a:xfrm>
            <a:off x="3490328" y="2653006"/>
            <a:ext cx="383950" cy="372618"/>
            <a:chOff x="-37956150" y="1948175"/>
            <a:chExt cx="326100" cy="316475"/>
          </a:xfrm>
        </p:grpSpPr>
        <p:sp>
          <p:nvSpPr>
            <p:cNvPr id="10435" name="Google Shape;10435;p86"/>
            <p:cNvSpPr/>
            <p:nvPr/>
          </p:nvSpPr>
          <p:spPr>
            <a:xfrm>
              <a:off x="-37956150" y="1948175"/>
              <a:ext cx="326100" cy="316475"/>
            </a:xfrm>
            <a:custGeom>
              <a:avLst/>
              <a:gdLst/>
              <a:ahLst/>
              <a:cxnLst/>
              <a:rect l="l" t="t" r="r" b="b"/>
              <a:pathLst>
                <a:path w="13044" h="12659" extrusionOk="0">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86"/>
            <p:cNvSpPr/>
            <p:nvPr/>
          </p:nvSpPr>
          <p:spPr>
            <a:xfrm>
              <a:off x="-37729300" y="2054500"/>
              <a:ext cx="25" cy="25"/>
            </a:xfrm>
            <a:custGeom>
              <a:avLst/>
              <a:gdLst/>
              <a:ahLst/>
              <a:cxnLst/>
              <a:rect l="l" t="t" r="r" b="b"/>
              <a:pathLst>
                <a:path w="1"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86"/>
            <p:cNvSpPr/>
            <p:nvPr/>
          </p:nvSpPr>
          <p:spPr>
            <a:xfrm>
              <a:off x="-37839575" y="2058625"/>
              <a:ext cx="81950" cy="34300"/>
            </a:xfrm>
            <a:custGeom>
              <a:avLst/>
              <a:gdLst/>
              <a:ahLst/>
              <a:cxnLst/>
              <a:rect l="l" t="t" r="r" b="b"/>
              <a:pathLst>
                <a:path w="3278" h="1372" extrusionOk="0">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8" name="Google Shape;10438;p86"/>
          <p:cNvGrpSpPr/>
          <p:nvPr/>
        </p:nvGrpSpPr>
        <p:grpSpPr>
          <a:xfrm>
            <a:off x="1323705" y="3129047"/>
            <a:ext cx="324609" cy="374825"/>
            <a:chOff x="-39783425" y="2337925"/>
            <a:chExt cx="275700" cy="318350"/>
          </a:xfrm>
        </p:grpSpPr>
        <p:sp>
          <p:nvSpPr>
            <p:cNvPr id="10439" name="Google Shape;10439;p86"/>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86"/>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1" name="Google Shape;10441;p86"/>
          <p:cNvGrpSpPr/>
          <p:nvPr/>
        </p:nvGrpSpPr>
        <p:grpSpPr>
          <a:xfrm>
            <a:off x="3497847" y="3160259"/>
            <a:ext cx="375620" cy="243015"/>
            <a:chOff x="-37953000" y="2379000"/>
            <a:chExt cx="319025" cy="206400"/>
          </a:xfrm>
        </p:grpSpPr>
        <p:sp>
          <p:nvSpPr>
            <p:cNvPr id="10442" name="Google Shape;10442;p86"/>
            <p:cNvSpPr/>
            <p:nvPr/>
          </p:nvSpPr>
          <p:spPr>
            <a:xfrm>
              <a:off x="-37953000" y="2379000"/>
              <a:ext cx="319025" cy="206400"/>
            </a:xfrm>
            <a:custGeom>
              <a:avLst/>
              <a:gdLst/>
              <a:ahLst/>
              <a:cxnLst/>
              <a:rect l="l" t="t" r="r" b="b"/>
              <a:pathLst>
                <a:path w="12761" h="8256" extrusionOk="0">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86"/>
            <p:cNvSpPr/>
            <p:nvPr/>
          </p:nvSpPr>
          <p:spPr>
            <a:xfrm>
              <a:off x="-37780500" y="2419975"/>
              <a:ext cx="110300" cy="104075"/>
            </a:xfrm>
            <a:custGeom>
              <a:avLst/>
              <a:gdLst/>
              <a:ahLst/>
              <a:cxnLst/>
              <a:rect l="l" t="t" r="r" b="b"/>
              <a:pathLst>
                <a:path w="4412" h="4163" extrusionOk="0">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86"/>
            <p:cNvSpPr/>
            <p:nvPr/>
          </p:nvSpPr>
          <p:spPr>
            <a:xfrm>
              <a:off x="-37910450" y="2419975"/>
              <a:ext cx="103200" cy="21275"/>
            </a:xfrm>
            <a:custGeom>
              <a:avLst/>
              <a:gdLst/>
              <a:ahLst/>
              <a:cxnLst/>
              <a:rect l="l" t="t" r="r" b="b"/>
              <a:pathLst>
                <a:path w="4128" h="851" extrusionOk="0">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86"/>
            <p:cNvSpPr/>
            <p:nvPr/>
          </p:nvSpPr>
          <p:spPr>
            <a:xfrm>
              <a:off x="-37910450" y="2461700"/>
              <a:ext cx="103200" cy="21300"/>
            </a:xfrm>
            <a:custGeom>
              <a:avLst/>
              <a:gdLst/>
              <a:ahLst/>
              <a:cxnLst/>
              <a:rect l="l" t="t" r="r" b="b"/>
              <a:pathLst>
                <a:path w="4128" h="852" extrusionOk="0">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86"/>
            <p:cNvSpPr/>
            <p:nvPr/>
          </p:nvSpPr>
          <p:spPr>
            <a:xfrm>
              <a:off x="-37910450" y="2502675"/>
              <a:ext cx="103200" cy="22075"/>
            </a:xfrm>
            <a:custGeom>
              <a:avLst/>
              <a:gdLst/>
              <a:ahLst/>
              <a:cxnLst/>
              <a:rect l="l" t="t" r="r" b="b"/>
              <a:pathLst>
                <a:path w="4128" h="883" extrusionOk="0">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47" name="Google Shape;10447;p86"/>
          <p:cNvSpPr/>
          <p:nvPr/>
        </p:nvSpPr>
        <p:spPr>
          <a:xfrm>
            <a:off x="3490950" y="3575768"/>
            <a:ext cx="385805" cy="374678"/>
          </a:xfrm>
          <a:custGeom>
            <a:avLst/>
            <a:gdLst/>
            <a:ahLst/>
            <a:cxnLst/>
            <a:rect l="l" t="t" r="r" b="b"/>
            <a:pathLst>
              <a:path w="13107" h="12729" extrusionOk="0">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86"/>
          <p:cNvSpPr/>
          <p:nvPr/>
        </p:nvSpPr>
        <p:spPr>
          <a:xfrm>
            <a:off x="2669201" y="4047649"/>
            <a:ext cx="268977" cy="373766"/>
          </a:xfrm>
          <a:custGeom>
            <a:avLst/>
            <a:gdLst/>
            <a:ahLst/>
            <a:cxnLst/>
            <a:rect l="l" t="t" r="r" b="b"/>
            <a:pathLst>
              <a:path w="9138" h="12698" extrusionOk="0">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86"/>
          <p:cNvSpPr txBox="1">
            <a:spLocks noGrp="1"/>
          </p:cNvSpPr>
          <p:nvPr>
            <p:ph type="title" idx="4294967295"/>
          </p:nvPr>
        </p:nvSpPr>
        <p:spPr>
          <a:xfrm>
            <a:off x="849675" y="722092"/>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450" name="Google Shape;10450;p86"/>
          <p:cNvSpPr txBox="1">
            <a:spLocks noGrp="1"/>
          </p:cNvSpPr>
          <p:nvPr>
            <p:ph type="title" idx="4294967295"/>
          </p:nvPr>
        </p:nvSpPr>
        <p:spPr>
          <a:xfrm>
            <a:off x="4858400" y="722092"/>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sp>
        <p:nvSpPr>
          <p:cNvPr id="10451" name="Google Shape;10451;p86"/>
          <p:cNvSpPr/>
          <p:nvPr/>
        </p:nvSpPr>
        <p:spPr>
          <a:xfrm>
            <a:off x="4866545" y="1355406"/>
            <a:ext cx="353180" cy="314589"/>
          </a:xfrm>
          <a:custGeom>
            <a:avLst/>
            <a:gdLst/>
            <a:ahLst/>
            <a:cxnLst/>
            <a:rect l="l" t="t" r="r" b="b"/>
            <a:pathLst>
              <a:path w="11815" h="10524" extrusionOk="0">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52" name="Google Shape;10452;p86"/>
          <p:cNvGrpSpPr/>
          <p:nvPr/>
        </p:nvGrpSpPr>
        <p:grpSpPr>
          <a:xfrm>
            <a:off x="4865594" y="1782519"/>
            <a:ext cx="354107" cy="355063"/>
            <a:chOff x="-28467625" y="2331750"/>
            <a:chExt cx="296150" cy="296950"/>
          </a:xfrm>
        </p:grpSpPr>
        <p:sp>
          <p:nvSpPr>
            <p:cNvPr id="10453" name="Google Shape;10453;p86"/>
            <p:cNvSpPr/>
            <p:nvPr/>
          </p:nvSpPr>
          <p:spPr>
            <a:xfrm>
              <a:off x="-28467625" y="2331750"/>
              <a:ext cx="296150" cy="296950"/>
            </a:xfrm>
            <a:custGeom>
              <a:avLst/>
              <a:gdLst/>
              <a:ahLst/>
              <a:cxnLst/>
              <a:rect l="l" t="t" r="r" b="b"/>
              <a:pathLst>
                <a:path w="11846" h="11878" extrusionOk="0">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86"/>
            <p:cNvSpPr/>
            <p:nvPr/>
          </p:nvSpPr>
          <p:spPr>
            <a:xfrm>
              <a:off x="-28371550" y="2419175"/>
              <a:ext cx="121325" cy="121325"/>
            </a:xfrm>
            <a:custGeom>
              <a:avLst/>
              <a:gdLst/>
              <a:ahLst/>
              <a:cxnLst/>
              <a:rect l="l" t="t" r="r" b="b"/>
              <a:pathLst>
                <a:path w="4853" h="4853" extrusionOk="0">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5" name="Google Shape;10455;p86"/>
          <p:cNvGrpSpPr/>
          <p:nvPr/>
        </p:nvGrpSpPr>
        <p:grpSpPr>
          <a:xfrm>
            <a:off x="4879719" y="2225601"/>
            <a:ext cx="325858" cy="351327"/>
            <a:chOff x="-28461325" y="2701925"/>
            <a:chExt cx="272525" cy="293825"/>
          </a:xfrm>
        </p:grpSpPr>
        <p:sp>
          <p:nvSpPr>
            <p:cNvPr id="10456" name="Google Shape;10456;p86"/>
            <p:cNvSpPr/>
            <p:nvPr/>
          </p:nvSpPr>
          <p:spPr>
            <a:xfrm>
              <a:off x="-28427475" y="2789200"/>
              <a:ext cx="54375" cy="80525"/>
            </a:xfrm>
            <a:custGeom>
              <a:avLst/>
              <a:gdLst/>
              <a:ahLst/>
              <a:cxnLst/>
              <a:rect l="l" t="t" r="r" b="b"/>
              <a:pathLst>
                <a:path w="2175" h="3221" extrusionOk="0">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86"/>
            <p:cNvSpPr/>
            <p:nvPr/>
          </p:nvSpPr>
          <p:spPr>
            <a:xfrm>
              <a:off x="-28362875" y="2824025"/>
              <a:ext cx="124475" cy="103200"/>
            </a:xfrm>
            <a:custGeom>
              <a:avLst/>
              <a:gdLst/>
              <a:ahLst/>
              <a:cxnLst/>
              <a:rect l="l" t="t" r="r" b="b"/>
              <a:pathLst>
                <a:path w="4979" h="4128" extrusionOk="0">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86"/>
            <p:cNvSpPr/>
            <p:nvPr/>
          </p:nvSpPr>
          <p:spPr>
            <a:xfrm>
              <a:off x="-28461325" y="2701925"/>
              <a:ext cx="272525" cy="293825"/>
            </a:xfrm>
            <a:custGeom>
              <a:avLst/>
              <a:gdLst/>
              <a:ahLst/>
              <a:cxnLst/>
              <a:rect l="l" t="t" r="r" b="b"/>
              <a:pathLst>
                <a:path w="10901" h="11753" extrusionOk="0">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9" name="Google Shape;10459;p86"/>
          <p:cNvGrpSpPr/>
          <p:nvPr/>
        </p:nvGrpSpPr>
        <p:grpSpPr>
          <a:xfrm>
            <a:off x="7103910" y="1399238"/>
            <a:ext cx="354107" cy="226974"/>
            <a:chOff x="-26585200" y="2025375"/>
            <a:chExt cx="296150" cy="189825"/>
          </a:xfrm>
        </p:grpSpPr>
        <p:sp>
          <p:nvSpPr>
            <p:cNvPr id="10460" name="Google Shape;10460;p86"/>
            <p:cNvSpPr/>
            <p:nvPr/>
          </p:nvSpPr>
          <p:spPr>
            <a:xfrm>
              <a:off x="-26340250" y="2127750"/>
              <a:ext cx="51200" cy="70125"/>
            </a:xfrm>
            <a:custGeom>
              <a:avLst/>
              <a:gdLst/>
              <a:ahLst/>
              <a:cxnLst/>
              <a:rect l="l" t="t" r="r" b="b"/>
              <a:pathLst>
                <a:path w="2048" h="2805" extrusionOk="0">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86"/>
            <p:cNvSpPr/>
            <p:nvPr/>
          </p:nvSpPr>
          <p:spPr>
            <a:xfrm>
              <a:off x="-26585200" y="2025375"/>
              <a:ext cx="295375" cy="189825"/>
            </a:xfrm>
            <a:custGeom>
              <a:avLst/>
              <a:gdLst/>
              <a:ahLst/>
              <a:cxnLst/>
              <a:rect l="l" t="t" r="r" b="b"/>
              <a:pathLst>
                <a:path w="11815" h="7593" extrusionOk="0">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86"/>
            <p:cNvSpPr/>
            <p:nvPr/>
          </p:nvSpPr>
          <p:spPr>
            <a:xfrm>
              <a:off x="-26480450" y="2093100"/>
              <a:ext cx="18125" cy="18150"/>
            </a:xfrm>
            <a:custGeom>
              <a:avLst/>
              <a:gdLst/>
              <a:ahLst/>
              <a:cxnLst/>
              <a:rect l="l" t="t" r="r" b="b"/>
              <a:pathLst>
                <a:path w="725" h="726" extrusionOk="0">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86"/>
            <p:cNvSpPr/>
            <p:nvPr/>
          </p:nvSpPr>
          <p:spPr>
            <a:xfrm>
              <a:off x="-26480450" y="2127750"/>
              <a:ext cx="18125" cy="17350"/>
            </a:xfrm>
            <a:custGeom>
              <a:avLst/>
              <a:gdLst/>
              <a:ahLst/>
              <a:cxnLst/>
              <a:rect l="l" t="t" r="r" b="b"/>
              <a:pathLst>
                <a:path w="725" h="694" extrusionOk="0">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86"/>
            <p:cNvSpPr/>
            <p:nvPr/>
          </p:nvSpPr>
          <p:spPr>
            <a:xfrm>
              <a:off x="-26480450" y="21624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86"/>
          <p:cNvGrpSpPr/>
          <p:nvPr/>
        </p:nvGrpSpPr>
        <p:grpSpPr>
          <a:xfrm>
            <a:off x="7104373" y="1783461"/>
            <a:ext cx="353180" cy="353180"/>
            <a:chOff x="-26584425" y="2340425"/>
            <a:chExt cx="295375" cy="295375"/>
          </a:xfrm>
        </p:grpSpPr>
        <p:sp>
          <p:nvSpPr>
            <p:cNvPr id="10466" name="Google Shape;10466;p86"/>
            <p:cNvSpPr/>
            <p:nvPr/>
          </p:nvSpPr>
          <p:spPr>
            <a:xfrm>
              <a:off x="-26462350" y="2463275"/>
              <a:ext cx="51225" cy="51225"/>
            </a:xfrm>
            <a:custGeom>
              <a:avLst/>
              <a:gdLst/>
              <a:ahLst/>
              <a:cxnLst/>
              <a:rect l="l" t="t" r="r" b="b"/>
              <a:pathLst>
                <a:path w="2049" h="2049" extrusionOk="0">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86"/>
            <p:cNvSpPr/>
            <p:nvPr/>
          </p:nvSpPr>
          <p:spPr>
            <a:xfrm>
              <a:off x="-26500150" y="2376650"/>
              <a:ext cx="121325" cy="75175"/>
            </a:xfrm>
            <a:custGeom>
              <a:avLst/>
              <a:gdLst/>
              <a:ahLst/>
              <a:cxnLst/>
              <a:rect l="l" t="t" r="r" b="b"/>
              <a:pathLst>
                <a:path w="4853" h="3007" extrusionOk="0">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86"/>
            <p:cNvSpPr/>
            <p:nvPr/>
          </p:nvSpPr>
          <p:spPr>
            <a:xfrm>
              <a:off x="-26549775" y="2480750"/>
              <a:ext cx="95325" cy="105425"/>
            </a:xfrm>
            <a:custGeom>
              <a:avLst/>
              <a:gdLst/>
              <a:ahLst/>
              <a:cxnLst/>
              <a:rect l="l" t="t" r="r" b="b"/>
              <a:pathLst>
                <a:path w="3813" h="4217" extrusionOk="0">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9" name="Google Shape;10469;p86"/>
            <p:cNvSpPr/>
            <p:nvPr/>
          </p:nvSpPr>
          <p:spPr>
            <a:xfrm>
              <a:off x="-26421375" y="2481400"/>
              <a:ext cx="96900" cy="104000"/>
            </a:xfrm>
            <a:custGeom>
              <a:avLst/>
              <a:gdLst/>
              <a:ahLst/>
              <a:cxnLst/>
              <a:rect l="l" t="t" r="r" b="b"/>
              <a:pathLst>
                <a:path w="3876" h="4160" extrusionOk="0">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0" name="Google Shape;10470;p86"/>
            <p:cNvSpPr/>
            <p:nvPr/>
          </p:nvSpPr>
          <p:spPr>
            <a:xfrm>
              <a:off x="-26584425" y="2340425"/>
              <a:ext cx="295375" cy="295375"/>
            </a:xfrm>
            <a:custGeom>
              <a:avLst/>
              <a:gdLst/>
              <a:ahLst/>
              <a:cxnLst/>
              <a:rect l="l" t="t" r="r" b="b"/>
              <a:pathLst>
                <a:path w="11815" h="11815" extrusionOk="0">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1" name="Google Shape;10471;p86"/>
          <p:cNvGrpSpPr/>
          <p:nvPr/>
        </p:nvGrpSpPr>
        <p:grpSpPr>
          <a:xfrm>
            <a:off x="7099202" y="2224555"/>
            <a:ext cx="363523" cy="353419"/>
            <a:chOff x="-26585200" y="2710400"/>
            <a:chExt cx="304025" cy="295575"/>
          </a:xfrm>
        </p:grpSpPr>
        <p:sp>
          <p:nvSpPr>
            <p:cNvPr id="10472" name="Google Shape;10472;p86"/>
            <p:cNvSpPr/>
            <p:nvPr/>
          </p:nvSpPr>
          <p:spPr>
            <a:xfrm>
              <a:off x="-26585200" y="2710400"/>
              <a:ext cx="304025" cy="295575"/>
            </a:xfrm>
            <a:custGeom>
              <a:avLst/>
              <a:gdLst/>
              <a:ahLst/>
              <a:cxnLst/>
              <a:rect l="l" t="t" r="r" b="b"/>
              <a:pathLst>
                <a:path w="12161" h="11823" extrusionOk="0">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86"/>
            <p:cNvSpPr/>
            <p:nvPr/>
          </p:nvSpPr>
          <p:spPr>
            <a:xfrm>
              <a:off x="-26495425" y="2801375"/>
              <a:ext cx="118175" cy="113250"/>
            </a:xfrm>
            <a:custGeom>
              <a:avLst/>
              <a:gdLst/>
              <a:ahLst/>
              <a:cxnLst/>
              <a:rect l="l" t="t" r="r" b="b"/>
              <a:pathLst>
                <a:path w="4727" h="4530" extrusionOk="0">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86"/>
            <p:cNvSpPr/>
            <p:nvPr/>
          </p:nvSpPr>
          <p:spPr>
            <a:xfrm>
              <a:off x="-26375700" y="29563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86"/>
            <p:cNvSpPr/>
            <p:nvPr/>
          </p:nvSpPr>
          <p:spPr>
            <a:xfrm>
              <a:off x="-26339475" y="2920100"/>
              <a:ext cx="18150" cy="18150"/>
            </a:xfrm>
            <a:custGeom>
              <a:avLst/>
              <a:gdLst/>
              <a:ahLst/>
              <a:cxnLst/>
              <a:rect l="l" t="t" r="r" b="b"/>
              <a:pathLst>
                <a:path w="726" h="726" extrusionOk="0">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86"/>
            <p:cNvSpPr/>
            <p:nvPr/>
          </p:nvSpPr>
          <p:spPr>
            <a:xfrm>
              <a:off x="-26363900" y="2895675"/>
              <a:ext cx="17350" cy="17375"/>
            </a:xfrm>
            <a:custGeom>
              <a:avLst/>
              <a:gdLst/>
              <a:ahLst/>
              <a:cxnLst/>
              <a:rect l="l" t="t" r="r" b="b"/>
              <a:pathLst>
                <a:path w="694" h="695" extrusionOk="0">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86"/>
            <p:cNvSpPr/>
            <p:nvPr/>
          </p:nvSpPr>
          <p:spPr>
            <a:xfrm>
              <a:off x="-26369400" y="29256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86"/>
            <p:cNvSpPr/>
            <p:nvPr/>
          </p:nvSpPr>
          <p:spPr>
            <a:xfrm>
              <a:off x="-26400125" y="2932125"/>
              <a:ext cx="17350" cy="17150"/>
            </a:xfrm>
            <a:custGeom>
              <a:avLst/>
              <a:gdLst/>
              <a:ahLst/>
              <a:cxnLst/>
              <a:rect l="l" t="t" r="r" b="b"/>
              <a:pathLst>
                <a:path w="694" h="686" extrusionOk="0">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86"/>
            <p:cNvSpPr/>
            <p:nvPr/>
          </p:nvSpPr>
          <p:spPr>
            <a:xfrm>
              <a:off x="-26528500" y="28043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86"/>
            <p:cNvSpPr/>
            <p:nvPr/>
          </p:nvSpPr>
          <p:spPr>
            <a:xfrm>
              <a:off x="-26490700" y="2768100"/>
              <a:ext cx="17350" cy="17150"/>
            </a:xfrm>
            <a:custGeom>
              <a:avLst/>
              <a:gdLst/>
              <a:ahLst/>
              <a:cxnLst/>
              <a:rect l="l" t="t" r="r" b="b"/>
              <a:pathLst>
                <a:path w="694" h="686" extrusionOk="0">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86"/>
            <p:cNvSpPr/>
            <p:nvPr/>
          </p:nvSpPr>
          <p:spPr>
            <a:xfrm>
              <a:off x="-26515100" y="2742900"/>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86"/>
            <p:cNvSpPr/>
            <p:nvPr/>
          </p:nvSpPr>
          <p:spPr>
            <a:xfrm>
              <a:off x="-26522200" y="2774400"/>
              <a:ext cx="17350" cy="15975"/>
            </a:xfrm>
            <a:custGeom>
              <a:avLst/>
              <a:gdLst/>
              <a:ahLst/>
              <a:cxnLst/>
              <a:rect l="l" t="t" r="r" b="b"/>
              <a:pathLst>
                <a:path w="694" h="639" extrusionOk="0">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86"/>
            <p:cNvSpPr/>
            <p:nvPr/>
          </p:nvSpPr>
          <p:spPr>
            <a:xfrm>
              <a:off x="-26552925" y="2779125"/>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4" name="Google Shape;10484;p86"/>
          <p:cNvGrpSpPr/>
          <p:nvPr/>
        </p:nvGrpSpPr>
        <p:grpSpPr>
          <a:xfrm>
            <a:off x="5754337" y="2666033"/>
            <a:ext cx="354136" cy="353210"/>
            <a:chOff x="-24709875" y="1970225"/>
            <a:chExt cx="296175" cy="295400"/>
          </a:xfrm>
        </p:grpSpPr>
        <p:sp>
          <p:nvSpPr>
            <p:cNvPr id="10485" name="Google Shape;10485;p86"/>
            <p:cNvSpPr/>
            <p:nvPr/>
          </p:nvSpPr>
          <p:spPr>
            <a:xfrm>
              <a:off x="-24709875" y="1970225"/>
              <a:ext cx="296175" cy="295400"/>
            </a:xfrm>
            <a:custGeom>
              <a:avLst/>
              <a:gdLst/>
              <a:ahLst/>
              <a:cxnLst/>
              <a:rect l="l" t="t" r="r" b="b"/>
              <a:pathLst>
                <a:path w="11847" h="11816" extrusionOk="0">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86"/>
            <p:cNvSpPr/>
            <p:nvPr/>
          </p:nvSpPr>
          <p:spPr>
            <a:xfrm>
              <a:off x="-24639775" y="209232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7" name="Google Shape;10487;p86"/>
          <p:cNvGrpSpPr/>
          <p:nvPr/>
        </p:nvGrpSpPr>
        <p:grpSpPr>
          <a:xfrm>
            <a:off x="5786352" y="3112911"/>
            <a:ext cx="290107" cy="354107"/>
            <a:chOff x="-24683100" y="2340425"/>
            <a:chExt cx="242625" cy="296150"/>
          </a:xfrm>
        </p:grpSpPr>
        <p:sp>
          <p:nvSpPr>
            <p:cNvPr id="10488" name="Google Shape;10488;p86"/>
            <p:cNvSpPr/>
            <p:nvPr/>
          </p:nvSpPr>
          <p:spPr>
            <a:xfrm>
              <a:off x="-24683100" y="2392400"/>
              <a:ext cx="104000" cy="244175"/>
            </a:xfrm>
            <a:custGeom>
              <a:avLst/>
              <a:gdLst/>
              <a:ahLst/>
              <a:cxnLst/>
              <a:rect l="l" t="t" r="r" b="b"/>
              <a:pathLst>
                <a:path w="4160" h="9767" extrusionOk="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86"/>
            <p:cNvSpPr/>
            <p:nvPr/>
          </p:nvSpPr>
          <p:spPr>
            <a:xfrm>
              <a:off x="-24649225" y="2541250"/>
              <a:ext cx="26800" cy="60675"/>
            </a:xfrm>
            <a:custGeom>
              <a:avLst/>
              <a:gdLst/>
              <a:ahLst/>
              <a:cxnLst/>
              <a:rect l="l" t="t" r="r" b="b"/>
              <a:pathLst>
                <a:path w="1072" h="2427" extrusionOk="0">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86"/>
            <p:cNvSpPr/>
            <p:nvPr/>
          </p:nvSpPr>
          <p:spPr>
            <a:xfrm>
              <a:off x="-24544475" y="2340425"/>
              <a:ext cx="104000" cy="244175"/>
            </a:xfrm>
            <a:custGeom>
              <a:avLst/>
              <a:gdLst/>
              <a:ahLst/>
              <a:cxnLst/>
              <a:rect l="l" t="t" r="r" b="b"/>
              <a:pathLst>
                <a:path w="4160" h="9767" extrusionOk="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86"/>
            <p:cNvSpPr/>
            <p:nvPr/>
          </p:nvSpPr>
          <p:spPr>
            <a:xfrm>
              <a:off x="-24501150" y="2375075"/>
              <a:ext cx="26800" cy="60675"/>
            </a:xfrm>
            <a:custGeom>
              <a:avLst/>
              <a:gdLst/>
              <a:ahLst/>
              <a:cxnLst/>
              <a:rect l="l" t="t" r="r" b="b"/>
              <a:pathLst>
                <a:path w="1072" h="2427" extrusionOk="0">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92" name="Google Shape;10492;p86"/>
          <p:cNvSpPr/>
          <p:nvPr/>
        </p:nvSpPr>
        <p:spPr>
          <a:xfrm>
            <a:off x="5786789" y="3554076"/>
            <a:ext cx="290077" cy="354136"/>
          </a:xfrm>
          <a:custGeom>
            <a:avLst/>
            <a:gdLst/>
            <a:ahLst/>
            <a:cxnLst/>
            <a:rect l="l" t="t" r="r" b="b"/>
            <a:pathLst>
              <a:path w="9704" h="11847" extrusionOk="0">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93" name="Google Shape;10493;p86"/>
          <p:cNvGrpSpPr/>
          <p:nvPr/>
        </p:nvGrpSpPr>
        <p:grpSpPr>
          <a:xfrm>
            <a:off x="7992594" y="2666033"/>
            <a:ext cx="360713" cy="353210"/>
            <a:chOff x="-22881800" y="1971800"/>
            <a:chExt cx="301675" cy="295400"/>
          </a:xfrm>
        </p:grpSpPr>
        <p:sp>
          <p:nvSpPr>
            <p:cNvPr id="10494" name="Google Shape;10494;p86"/>
            <p:cNvSpPr/>
            <p:nvPr/>
          </p:nvSpPr>
          <p:spPr>
            <a:xfrm>
              <a:off x="-22773100" y="2041900"/>
              <a:ext cx="86650" cy="86675"/>
            </a:xfrm>
            <a:custGeom>
              <a:avLst/>
              <a:gdLst/>
              <a:ahLst/>
              <a:cxnLst/>
              <a:rect l="l" t="t" r="r" b="b"/>
              <a:pathLst>
                <a:path w="3466" h="3467" extrusionOk="0">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86"/>
            <p:cNvSpPr/>
            <p:nvPr/>
          </p:nvSpPr>
          <p:spPr>
            <a:xfrm>
              <a:off x="-22737675" y="2145075"/>
              <a:ext cx="51225" cy="51225"/>
            </a:xfrm>
            <a:custGeom>
              <a:avLst/>
              <a:gdLst/>
              <a:ahLst/>
              <a:cxnLst/>
              <a:rect l="l" t="t" r="r" b="b"/>
              <a:pathLst>
                <a:path w="2049" h="2049" extrusionOk="0">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86"/>
            <p:cNvSpPr/>
            <p:nvPr/>
          </p:nvSpPr>
          <p:spPr>
            <a:xfrm>
              <a:off x="-22807775" y="21104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86"/>
            <p:cNvSpPr/>
            <p:nvPr/>
          </p:nvSpPr>
          <p:spPr>
            <a:xfrm>
              <a:off x="-22773100" y="2163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86"/>
            <p:cNvSpPr/>
            <p:nvPr/>
          </p:nvSpPr>
          <p:spPr>
            <a:xfrm>
              <a:off x="-22669150" y="21104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86"/>
            <p:cNvSpPr/>
            <p:nvPr/>
          </p:nvSpPr>
          <p:spPr>
            <a:xfrm>
              <a:off x="-22881800" y="1971800"/>
              <a:ext cx="301675" cy="295400"/>
            </a:xfrm>
            <a:custGeom>
              <a:avLst/>
              <a:gdLst/>
              <a:ahLst/>
              <a:cxnLst/>
              <a:rect l="l" t="t" r="r" b="b"/>
              <a:pathLst>
                <a:path w="12067" h="11816" extrusionOk="0">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00" name="Google Shape;10500;p86"/>
          <p:cNvSpPr/>
          <p:nvPr/>
        </p:nvSpPr>
        <p:spPr>
          <a:xfrm>
            <a:off x="5326091" y="1335633"/>
            <a:ext cx="314589" cy="354136"/>
          </a:xfrm>
          <a:custGeom>
            <a:avLst/>
            <a:gdLst/>
            <a:ahLst/>
            <a:cxnLst/>
            <a:rect l="l" t="t" r="r" b="b"/>
            <a:pathLst>
              <a:path w="10524" h="11847" extrusionOk="0">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86"/>
          <p:cNvSpPr/>
          <p:nvPr/>
        </p:nvSpPr>
        <p:spPr>
          <a:xfrm>
            <a:off x="5304434" y="1783074"/>
            <a:ext cx="357903" cy="353897"/>
          </a:xfrm>
          <a:custGeom>
            <a:avLst/>
            <a:gdLst/>
            <a:ahLst/>
            <a:cxnLst/>
            <a:rect l="l" t="t" r="r" b="b"/>
            <a:pathLst>
              <a:path w="11973" h="11839" extrusionOk="0">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02" name="Google Shape;10502;p86"/>
          <p:cNvGrpSpPr/>
          <p:nvPr/>
        </p:nvGrpSpPr>
        <p:grpSpPr>
          <a:xfrm>
            <a:off x="5368939" y="2224196"/>
            <a:ext cx="227930" cy="354136"/>
            <a:chOff x="-28043900" y="2701925"/>
            <a:chExt cx="190625" cy="296175"/>
          </a:xfrm>
        </p:grpSpPr>
        <p:sp>
          <p:nvSpPr>
            <p:cNvPr id="10503" name="Google Shape;10503;p86"/>
            <p:cNvSpPr/>
            <p:nvPr/>
          </p:nvSpPr>
          <p:spPr>
            <a:xfrm>
              <a:off x="-28043900" y="2701925"/>
              <a:ext cx="190625" cy="296175"/>
            </a:xfrm>
            <a:custGeom>
              <a:avLst/>
              <a:gdLst/>
              <a:ahLst/>
              <a:cxnLst/>
              <a:rect l="l" t="t" r="r" b="b"/>
              <a:pathLst>
                <a:path w="7625" h="11847" extrusionOk="0">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86"/>
            <p:cNvSpPr/>
            <p:nvPr/>
          </p:nvSpPr>
          <p:spPr>
            <a:xfrm>
              <a:off x="-27976950" y="29106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86"/>
            <p:cNvSpPr/>
            <p:nvPr/>
          </p:nvSpPr>
          <p:spPr>
            <a:xfrm>
              <a:off x="-27924175" y="29279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86"/>
            <p:cNvSpPr/>
            <p:nvPr/>
          </p:nvSpPr>
          <p:spPr>
            <a:xfrm>
              <a:off x="-27976950" y="2946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86"/>
            <p:cNvSpPr/>
            <p:nvPr/>
          </p:nvSpPr>
          <p:spPr>
            <a:xfrm>
              <a:off x="-28010800" y="2893325"/>
              <a:ext cx="17350" cy="18150"/>
            </a:xfrm>
            <a:custGeom>
              <a:avLst/>
              <a:gdLst/>
              <a:ahLst/>
              <a:cxnLst/>
              <a:rect l="l" t="t" r="r" b="b"/>
              <a:pathLst>
                <a:path w="694" h="726" extrusionOk="0">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8" name="Google Shape;10508;p86"/>
          <p:cNvGrpSpPr/>
          <p:nvPr/>
        </p:nvGrpSpPr>
        <p:grpSpPr>
          <a:xfrm>
            <a:off x="7541805" y="1336135"/>
            <a:ext cx="354136" cy="353180"/>
            <a:chOff x="-26215025" y="1971025"/>
            <a:chExt cx="296175" cy="295375"/>
          </a:xfrm>
        </p:grpSpPr>
        <p:sp>
          <p:nvSpPr>
            <p:cNvPr id="10509" name="Google Shape;10509;p86"/>
            <p:cNvSpPr/>
            <p:nvPr/>
          </p:nvSpPr>
          <p:spPr>
            <a:xfrm>
              <a:off x="-26092950" y="1971025"/>
              <a:ext cx="51225" cy="225275"/>
            </a:xfrm>
            <a:custGeom>
              <a:avLst/>
              <a:gdLst/>
              <a:ahLst/>
              <a:cxnLst/>
              <a:rect l="l" t="t" r="r" b="b"/>
              <a:pathLst>
                <a:path w="2049" h="9011" extrusionOk="0">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86"/>
            <p:cNvSpPr/>
            <p:nvPr/>
          </p:nvSpPr>
          <p:spPr>
            <a:xfrm>
              <a:off x="-26179575"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86"/>
            <p:cNvSpPr/>
            <p:nvPr/>
          </p:nvSpPr>
          <p:spPr>
            <a:xfrm>
              <a:off x="-26163050" y="2178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86"/>
            <p:cNvSpPr/>
            <p:nvPr/>
          </p:nvSpPr>
          <p:spPr>
            <a:xfrm>
              <a:off x="-26145725"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86"/>
            <p:cNvSpPr/>
            <p:nvPr/>
          </p:nvSpPr>
          <p:spPr>
            <a:xfrm>
              <a:off x="-25988975" y="217895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86"/>
            <p:cNvSpPr/>
            <p:nvPr/>
          </p:nvSpPr>
          <p:spPr>
            <a:xfrm>
              <a:off x="-260063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86"/>
            <p:cNvSpPr/>
            <p:nvPr/>
          </p:nvSpPr>
          <p:spPr>
            <a:xfrm>
              <a:off x="-25972450"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86"/>
            <p:cNvSpPr/>
            <p:nvPr/>
          </p:nvSpPr>
          <p:spPr>
            <a:xfrm>
              <a:off x="-26215025" y="2108850"/>
              <a:ext cx="296175" cy="157550"/>
            </a:xfrm>
            <a:custGeom>
              <a:avLst/>
              <a:gdLst/>
              <a:ahLst/>
              <a:cxnLst/>
              <a:rect l="l" t="t" r="r" b="b"/>
              <a:pathLst>
                <a:path w="11847" h="6302" extrusionOk="0">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7" name="Google Shape;10517;p86"/>
          <p:cNvGrpSpPr/>
          <p:nvPr/>
        </p:nvGrpSpPr>
        <p:grpSpPr>
          <a:xfrm>
            <a:off x="7541327" y="1783924"/>
            <a:ext cx="355093" cy="352253"/>
            <a:chOff x="-26215825" y="2341200"/>
            <a:chExt cx="296975" cy="294600"/>
          </a:xfrm>
        </p:grpSpPr>
        <p:sp>
          <p:nvSpPr>
            <p:cNvPr id="10518" name="Google Shape;10518;p86"/>
            <p:cNvSpPr/>
            <p:nvPr/>
          </p:nvSpPr>
          <p:spPr>
            <a:xfrm>
              <a:off x="-26215025" y="2463275"/>
              <a:ext cx="296175" cy="172525"/>
            </a:xfrm>
            <a:custGeom>
              <a:avLst/>
              <a:gdLst/>
              <a:ahLst/>
              <a:cxnLst/>
              <a:rect l="l" t="t" r="r" b="b"/>
              <a:pathLst>
                <a:path w="11847" h="6901" extrusionOk="0">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86"/>
            <p:cNvSpPr/>
            <p:nvPr/>
          </p:nvSpPr>
          <p:spPr>
            <a:xfrm>
              <a:off x="-26215825" y="2341200"/>
              <a:ext cx="296975" cy="119750"/>
            </a:xfrm>
            <a:custGeom>
              <a:avLst/>
              <a:gdLst/>
              <a:ahLst/>
              <a:cxnLst/>
              <a:rect l="l" t="t" r="r" b="b"/>
              <a:pathLst>
                <a:path w="11879" h="4790" extrusionOk="0">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0" name="Google Shape;10520;p86"/>
          <p:cNvGrpSpPr/>
          <p:nvPr/>
        </p:nvGrpSpPr>
        <p:grpSpPr>
          <a:xfrm>
            <a:off x="7573357" y="2224674"/>
            <a:ext cx="291033" cy="353180"/>
            <a:chOff x="-26179575" y="2710600"/>
            <a:chExt cx="243400" cy="295375"/>
          </a:xfrm>
        </p:grpSpPr>
        <p:sp>
          <p:nvSpPr>
            <p:cNvPr id="10521" name="Google Shape;10521;p86"/>
            <p:cNvSpPr/>
            <p:nvPr/>
          </p:nvSpPr>
          <p:spPr>
            <a:xfrm>
              <a:off x="-26179575" y="2710600"/>
              <a:ext cx="243400" cy="295375"/>
            </a:xfrm>
            <a:custGeom>
              <a:avLst/>
              <a:gdLst/>
              <a:ahLst/>
              <a:cxnLst/>
              <a:rect l="l" t="t" r="r" b="b"/>
              <a:pathLst>
                <a:path w="9736" h="11815" extrusionOk="0">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86"/>
            <p:cNvSpPr/>
            <p:nvPr/>
          </p:nvSpPr>
          <p:spPr>
            <a:xfrm>
              <a:off x="-26092950" y="2797225"/>
              <a:ext cx="120525" cy="121325"/>
            </a:xfrm>
            <a:custGeom>
              <a:avLst/>
              <a:gdLst/>
              <a:ahLst/>
              <a:cxnLst/>
              <a:rect l="l" t="t" r="r" b="b"/>
              <a:pathLst>
                <a:path w="4821" h="4853" extrusionOk="0">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86"/>
            <p:cNvSpPr/>
            <p:nvPr/>
          </p:nvSpPr>
          <p:spPr>
            <a:xfrm>
              <a:off x="-26094525" y="2954750"/>
              <a:ext cx="122100" cy="17350"/>
            </a:xfrm>
            <a:custGeom>
              <a:avLst/>
              <a:gdLst/>
              <a:ahLst/>
              <a:cxnLst/>
              <a:rect l="l" t="t" r="r" b="b"/>
              <a:pathLst>
                <a:path w="4884" h="694" extrusionOk="0">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4" name="Google Shape;10524;p86"/>
          <p:cNvGrpSpPr/>
          <p:nvPr/>
        </p:nvGrpSpPr>
        <p:grpSpPr>
          <a:xfrm>
            <a:off x="6212417" y="2666048"/>
            <a:ext cx="337187" cy="353180"/>
            <a:chOff x="-24328675" y="1971025"/>
            <a:chExt cx="282000" cy="295375"/>
          </a:xfrm>
        </p:grpSpPr>
        <p:sp>
          <p:nvSpPr>
            <p:cNvPr id="10525" name="Google Shape;10525;p86"/>
            <p:cNvSpPr/>
            <p:nvPr/>
          </p:nvSpPr>
          <p:spPr>
            <a:xfrm>
              <a:off x="-24217625" y="2092325"/>
              <a:ext cx="52025" cy="51200"/>
            </a:xfrm>
            <a:custGeom>
              <a:avLst/>
              <a:gdLst/>
              <a:ahLst/>
              <a:cxnLst/>
              <a:rect l="l" t="t" r="r" b="b"/>
              <a:pathLst>
                <a:path w="2081" h="2048" extrusionOk="0">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86"/>
            <p:cNvSpPr/>
            <p:nvPr/>
          </p:nvSpPr>
          <p:spPr>
            <a:xfrm>
              <a:off x="-24328675" y="1971025"/>
              <a:ext cx="282000" cy="295375"/>
            </a:xfrm>
            <a:custGeom>
              <a:avLst/>
              <a:gdLst/>
              <a:ahLst/>
              <a:cxnLst/>
              <a:rect l="l" t="t" r="r" b="b"/>
              <a:pathLst>
                <a:path w="11280" h="11815" extrusionOk="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7" name="Google Shape;10527;p86"/>
          <p:cNvGrpSpPr/>
          <p:nvPr/>
        </p:nvGrpSpPr>
        <p:grpSpPr>
          <a:xfrm>
            <a:off x="6214778" y="3113374"/>
            <a:ext cx="332464" cy="353180"/>
            <a:chOff x="-24330250" y="2340425"/>
            <a:chExt cx="278050" cy="295375"/>
          </a:xfrm>
        </p:grpSpPr>
        <p:sp>
          <p:nvSpPr>
            <p:cNvPr id="10528" name="Google Shape;10528;p86"/>
            <p:cNvSpPr/>
            <p:nvPr/>
          </p:nvSpPr>
          <p:spPr>
            <a:xfrm>
              <a:off x="-24330250" y="2340425"/>
              <a:ext cx="278050" cy="295375"/>
            </a:xfrm>
            <a:custGeom>
              <a:avLst/>
              <a:gdLst/>
              <a:ahLst/>
              <a:cxnLst/>
              <a:rect l="l" t="t" r="r" b="b"/>
              <a:pathLst>
                <a:path w="11122" h="11815" extrusionOk="0">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86"/>
            <p:cNvSpPr/>
            <p:nvPr/>
          </p:nvSpPr>
          <p:spPr>
            <a:xfrm>
              <a:off x="-24225500" y="2375850"/>
              <a:ext cx="68550" cy="34700"/>
            </a:xfrm>
            <a:custGeom>
              <a:avLst/>
              <a:gdLst/>
              <a:ahLst/>
              <a:cxnLst/>
              <a:rect l="l" t="t" r="r" b="b"/>
              <a:pathLst>
                <a:path w="2742" h="1388" extrusionOk="0">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86"/>
            <p:cNvSpPr/>
            <p:nvPr/>
          </p:nvSpPr>
          <p:spPr>
            <a:xfrm>
              <a:off x="-24260925" y="2462500"/>
              <a:ext cx="138650" cy="17350"/>
            </a:xfrm>
            <a:custGeom>
              <a:avLst/>
              <a:gdLst/>
              <a:ahLst/>
              <a:cxnLst/>
              <a:rect l="l" t="t" r="r" b="b"/>
              <a:pathLst>
                <a:path w="5546" h="694" extrusionOk="0">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86"/>
            <p:cNvSpPr/>
            <p:nvPr/>
          </p:nvSpPr>
          <p:spPr>
            <a:xfrm>
              <a:off x="-24260150" y="2515275"/>
              <a:ext cx="43350" cy="18125"/>
            </a:xfrm>
            <a:custGeom>
              <a:avLst/>
              <a:gdLst/>
              <a:ahLst/>
              <a:cxnLst/>
              <a:rect l="l" t="t" r="r" b="b"/>
              <a:pathLst>
                <a:path w="1734" h="725" extrusionOk="0">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2" name="Google Shape;10532;p86"/>
            <p:cNvSpPr/>
            <p:nvPr/>
          </p:nvSpPr>
          <p:spPr>
            <a:xfrm>
              <a:off x="-24260925" y="2549925"/>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86"/>
            <p:cNvSpPr/>
            <p:nvPr/>
          </p:nvSpPr>
          <p:spPr>
            <a:xfrm>
              <a:off x="-24165625" y="2515275"/>
              <a:ext cx="43350" cy="18125"/>
            </a:xfrm>
            <a:custGeom>
              <a:avLst/>
              <a:gdLst/>
              <a:ahLst/>
              <a:cxnLst/>
              <a:rect l="l" t="t" r="r" b="b"/>
              <a:pathLst>
                <a:path w="1734" h="725" extrusionOk="0">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86"/>
            <p:cNvSpPr/>
            <p:nvPr/>
          </p:nvSpPr>
          <p:spPr>
            <a:xfrm>
              <a:off x="-24157750" y="25499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5" name="Google Shape;10535;p86"/>
          <p:cNvGrpSpPr/>
          <p:nvPr/>
        </p:nvGrpSpPr>
        <p:grpSpPr>
          <a:xfrm>
            <a:off x="6204420" y="3554587"/>
            <a:ext cx="353180" cy="353180"/>
            <a:chOff x="-24338900" y="2710600"/>
            <a:chExt cx="295375" cy="295375"/>
          </a:xfrm>
        </p:grpSpPr>
        <p:sp>
          <p:nvSpPr>
            <p:cNvPr id="10536" name="Google Shape;10536;p86"/>
            <p:cNvSpPr/>
            <p:nvPr/>
          </p:nvSpPr>
          <p:spPr>
            <a:xfrm>
              <a:off x="-24250700" y="2816925"/>
              <a:ext cx="123675" cy="103200"/>
            </a:xfrm>
            <a:custGeom>
              <a:avLst/>
              <a:gdLst/>
              <a:ahLst/>
              <a:cxnLst/>
              <a:rect l="l" t="t" r="r" b="b"/>
              <a:pathLst>
                <a:path w="4947" h="4128" extrusionOk="0">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86"/>
            <p:cNvSpPr/>
            <p:nvPr/>
          </p:nvSpPr>
          <p:spPr>
            <a:xfrm>
              <a:off x="-24338900" y="2710600"/>
              <a:ext cx="295375" cy="295375"/>
            </a:xfrm>
            <a:custGeom>
              <a:avLst/>
              <a:gdLst/>
              <a:ahLst/>
              <a:cxnLst/>
              <a:rect l="l" t="t" r="r" b="b"/>
              <a:pathLst>
                <a:path w="11815" h="11815" extrusionOk="0">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8" name="Google Shape;10538;p86"/>
          <p:cNvGrpSpPr/>
          <p:nvPr/>
        </p:nvGrpSpPr>
        <p:grpSpPr>
          <a:xfrm>
            <a:off x="7995419" y="3113972"/>
            <a:ext cx="355063" cy="351984"/>
            <a:chOff x="-22859750" y="2335900"/>
            <a:chExt cx="296950" cy="294375"/>
          </a:xfrm>
        </p:grpSpPr>
        <p:sp>
          <p:nvSpPr>
            <p:cNvPr id="10539" name="Google Shape;10539;p86"/>
            <p:cNvSpPr/>
            <p:nvPr/>
          </p:nvSpPr>
          <p:spPr>
            <a:xfrm>
              <a:off x="-22859750" y="2335900"/>
              <a:ext cx="296950" cy="294375"/>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86"/>
            <p:cNvSpPr/>
            <p:nvPr/>
          </p:nvSpPr>
          <p:spPr>
            <a:xfrm>
              <a:off x="-22685675" y="2408150"/>
              <a:ext cx="27575" cy="66175"/>
            </a:xfrm>
            <a:custGeom>
              <a:avLst/>
              <a:gdLst/>
              <a:ahLst/>
              <a:cxnLst/>
              <a:rect l="l" t="t" r="r" b="b"/>
              <a:pathLst>
                <a:path w="1103" h="2647" extrusionOk="0">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86"/>
            <p:cNvSpPr/>
            <p:nvPr/>
          </p:nvSpPr>
          <p:spPr>
            <a:xfrm>
              <a:off x="-22766800" y="2408950"/>
              <a:ext cx="27575" cy="66175"/>
            </a:xfrm>
            <a:custGeom>
              <a:avLst/>
              <a:gdLst/>
              <a:ahLst/>
              <a:cxnLst/>
              <a:rect l="l" t="t" r="r" b="b"/>
              <a:pathLst>
                <a:path w="1103" h="2647" extrusionOk="0">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86"/>
          <p:cNvGrpSpPr/>
          <p:nvPr/>
        </p:nvGrpSpPr>
        <p:grpSpPr>
          <a:xfrm>
            <a:off x="5774767" y="1336120"/>
            <a:ext cx="311749" cy="353210"/>
            <a:chOff x="-27710725" y="1959200"/>
            <a:chExt cx="260725" cy="295400"/>
          </a:xfrm>
        </p:grpSpPr>
        <p:sp>
          <p:nvSpPr>
            <p:cNvPr id="10543" name="Google Shape;10543;p86"/>
            <p:cNvSpPr/>
            <p:nvPr/>
          </p:nvSpPr>
          <p:spPr>
            <a:xfrm>
              <a:off x="-27710725" y="1959200"/>
              <a:ext cx="260725" cy="295400"/>
            </a:xfrm>
            <a:custGeom>
              <a:avLst/>
              <a:gdLst/>
              <a:ahLst/>
              <a:cxnLst/>
              <a:rect l="l" t="t" r="r" b="b"/>
              <a:pathLst>
                <a:path w="10429" h="11816" extrusionOk="0">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86"/>
            <p:cNvSpPr/>
            <p:nvPr/>
          </p:nvSpPr>
          <p:spPr>
            <a:xfrm>
              <a:off x="-27502000" y="20844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5" name="Google Shape;10545;p86"/>
          <p:cNvGrpSpPr/>
          <p:nvPr/>
        </p:nvGrpSpPr>
        <p:grpSpPr>
          <a:xfrm>
            <a:off x="5752631" y="1844666"/>
            <a:ext cx="356020" cy="230770"/>
            <a:chOff x="-27728850" y="2382950"/>
            <a:chExt cx="297750" cy="193000"/>
          </a:xfrm>
        </p:grpSpPr>
        <p:sp>
          <p:nvSpPr>
            <p:cNvPr id="10546" name="Google Shape;10546;p86"/>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86"/>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86"/>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49" name="Google Shape;10549;p86"/>
          <p:cNvSpPr/>
          <p:nvPr/>
        </p:nvSpPr>
        <p:spPr>
          <a:xfrm>
            <a:off x="5753569" y="2230994"/>
            <a:ext cx="355093" cy="340476"/>
          </a:xfrm>
          <a:custGeom>
            <a:avLst/>
            <a:gdLst/>
            <a:ahLst/>
            <a:cxnLst/>
            <a:rect l="l" t="t" r="r" b="b"/>
            <a:pathLst>
              <a:path w="11879" h="11390" extrusionOk="0">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86"/>
          <p:cNvSpPr/>
          <p:nvPr/>
        </p:nvSpPr>
        <p:spPr>
          <a:xfrm>
            <a:off x="7984417" y="1335633"/>
            <a:ext cx="354136" cy="354136"/>
          </a:xfrm>
          <a:custGeom>
            <a:avLst/>
            <a:gdLst/>
            <a:ahLst/>
            <a:cxnLst/>
            <a:rect l="l" t="t" r="r" b="b"/>
            <a:pathLst>
              <a:path w="11847" h="11847" extrusionOk="0">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51" name="Google Shape;10551;p86"/>
          <p:cNvGrpSpPr/>
          <p:nvPr/>
        </p:nvGrpSpPr>
        <p:grpSpPr>
          <a:xfrm>
            <a:off x="7983975" y="1792877"/>
            <a:ext cx="354136" cy="334348"/>
            <a:chOff x="-25844850" y="2357750"/>
            <a:chExt cx="296175" cy="279625"/>
          </a:xfrm>
        </p:grpSpPr>
        <p:sp>
          <p:nvSpPr>
            <p:cNvPr id="10552" name="Google Shape;10552;p86"/>
            <p:cNvSpPr/>
            <p:nvPr/>
          </p:nvSpPr>
          <p:spPr>
            <a:xfrm>
              <a:off x="-25792075" y="2428625"/>
              <a:ext cx="191425" cy="208750"/>
            </a:xfrm>
            <a:custGeom>
              <a:avLst/>
              <a:gdLst/>
              <a:ahLst/>
              <a:cxnLst/>
              <a:rect l="l" t="t" r="r" b="b"/>
              <a:pathLst>
                <a:path w="7657" h="8350" extrusionOk="0">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86"/>
            <p:cNvSpPr/>
            <p:nvPr/>
          </p:nvSpPr>
          <p:spPr>
            <a:xfrm>
              <a:off x="-25602250" y="2497950"/>
              <a:ext cx="53575" cy="17350"/>
            </a:xfrm>
            <a:custGeom>
              <a:avLst/>
              <a:gdLst/>
              <a:ahLst/>
              <a:cxnLst/>
              <a:rect l="l" t="t" r="r" b="b"/>
              <a:pathLst>
                <a:path w="2143" h="694" extrusionOk="0">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86"/>
            <p:cNvSpPr/>
            <p:nvPr/>
          </p:nvSpPr>
          <p:spPr>
            <a:xfrm>
              <a:off x="-25844850" y="2497950"/>
              <a:ext cx="52800" cy="17350"/>
            </a:xfrm>
            <a:custGeom>
              <a:avLst/>
              <a:gdLst/>
              <a:ahLst/>
              <a:cxnLst/>
              <a:rect l="l" t="t" r="r" b="b"/>
              <a:pathLst>
                <a:path w="2112" h="694" extrusionOk="0">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86"/>
            <p:cNvSpPr/>
            <p:nvPr/>
          </p:nvSpPr>
          <p:spPr>
            <a:xfrm>
              <a:off x="-25706225" y="2357750"/>
              <a:ext cx="17350" cy="53575"/>
            </a:xfrm>
            <a:custGeom>
              <a:avLst/>
              <a:gdLst/>
              <a:ahLst/>
              <a:cxnLst/>
              <a:rect l="l" t="t" r="r" b="b"/>
              <a:pathLst>
                <a:path w="694" h="2143" extrusionOk="0">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86"/>
            <p:cNvSpPr/>
            <p:nvPr/>
          </p:nvSpPr>
          <p:spPr>
            <a:xfrm>
              <a:off x="-25804675" y="2400275"/>
              <a:ext cx="42550" cy="41775"/>
            </a:xfrm>
            <a:custGeom>
              <a:avLst/>
              <a:gdLst/>
              <a:ahLst/>
              <a:cxnLst/>
              <a:rect l="l" t="t" r="r" b="b"/>
              <a:pathLst>
                <a:path w="1702" h="1671" extrusionOk="0">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86"/>
            <p:cNvSpPr/>
            <p:nvPr/>
          </p:nvSpPr>
          <p:spPr>
            <a:xfrm>
              <a:off x="-25632175" y="2400275"/>
              <a:ext cx="41750" cy="41775"/>
            </a:xfrm>
            <a:custGeom>
              <a:avLst/>
              <a:gdLst/>
              <a:ahLst/>
              <a:cxnLst/>
              <a:rect l="l" t="t" r="r" b="b"/>
              <a:pathLst>
                <a:path w="1670" h="1671" extrusionOk="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58" name="Google Shape;10558;p86"/>
          <p:cNvSpPr/>
          <p:nvPr/>
        </p:nvSpPr>
        <p:spPr>
          <a:xfrm>
            <a:off x="7982071" y="2224283"/>
            <a:ext cx="358830" cy="353897"/>
          </a:xfrm>
          <a:custGeom>
            <a:avLst/>
            <a:gdLst/>
            <a:ahLst/>
            <a:cxnLst/>
            <a:rect l="l" t="t" r="r" b="b"/>
            <a:pathLst>
              <a:path w="12004" h="11839" extrusionOk="0">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59" name="Google Shape;10559;p86"/>
          <p:cNvGrpSpPr/>
          <p:nvPr/>
        </p:nvGrpSpPr>
        <p:grpSpPr>
          <a:xfrm>
            <a:off x="6712883" y="2666033"/>
            <a:ext cx="228887" cy="353210"/>
            <a:chOff x="-23917525" y="1970225"/>
            <a:chExt cx="191425" cy="295400"/>
          </a:xfrm>
        </p:grpSpPr>
        <p:sp>
          <p:nvSpPr>
            <p:cNvPr id="10560" name="Google Shape;10560;p86"/>
            <p:cNvSpPr/>
            <p:nvPr/>
          </p:nvSpPr>
          <p:spPr>
            <a:xfrm>
              <a:off x="-23917525" y="1970225"/>
              <a:ext cx="191425" cy="295400"/>
            </a:xfrm>
            <a:custGeom>
              <a:avLst/>
              <a:gdLst/>
              <a:ahLst/>
              <a:cxnLst/>
              <a:rect l="l" t="t" r="r" b="b"/>
              <a:pathLst>
                <a:path w="7657" h="11816" extrusionOk="0">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86"/>
            <p:cNvSpPr/>
            <p:nvPr/>
          </p:nvSpPr>
          <p:spPr>
            <a:xfrm>
              <a:off x="-23882075" y="2041125"/>
              <a:ext cx="121300" cy="121325"/>
            </a:xfrm>
            <a:custGeom>
              <a:avLst/>
              <a:gdLst/>
              <a:ahLst/>
              <a:cxnLst/>
              <a:rect l="l" t="t" r="r" b="b"/>
              <a:pathLst>
                <a:path w="4852" h="4853" extrusionOk="0">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86"/>
            <p:cNvSpPr/>
            <p:nvPr/>
          </p:nvSpPr>
          <p:spPr>
            <a:xfrm>
              <a:off x="-23839550" y="2214400"/>
              <a:ext cx="35475" cy="17350"/>
            </a:xfrm>
            <a:custGeom>
              <a:avLst/>
              <a:gdLst/>
              <a:ahLst/>
              <a:cxnLst/>
              <a:rect l="l" t="t" r="r" b="b"/>
              <a:pathLst>
                <a:path w="1419" h="694" extrusionOk="0">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3" name="Google Shape;10563;p86"/>
          <p:cNvGrpSpPr/>
          <p:nvPr/>
        </p:nvGrpSpPr>
        <p:grpSpPr>
          <a:xfrm>
            <a:off x="6668164" y="3112911"/>
            <a:ext cx="318325" cy="354107"/>
            <a:chOff x="-23952175" y="2340425"/>
            <a:chExt cx="266225" cy="296150"/>
          </a:xfrm>
        </p:grpSpPr>
        <p:sp>
          <p:nvSpPr>
            <p:cNvPr id="10564" name="Google Shape;10564;p86"/>
            <p:cNvSpPr/>
            <p:nvPr/>
          </p:nvSpPr>
          <p:spPr>
            <a:xfrm>
              <a:off x="-23952175" y="2340425"/>
              <a:ext cx="266225" cy="296150"/>
            </a:xfrm>
            <a:custGeom>
              <a:avLst/>
              <a:gdLst/>
              <a:ahLst/>
              <a:cxnLst/>
              <a:rect l="l" t="t" r="r" b="b"/>
              <a:pathLst>
                <a:path w="10649" h="11846" extrusionOk="0">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86"/>
            <p:cNvSpPr/>
            <p:nvPr/>
          </p:nvSpPr>
          <p:spPr>
            <a:xfrm>
              <a:off x="-23918325" y="2479025"/>
              <a:ext cx="53600" cy="52375"/>
            </a:xfrm>
            <a:custGeom>
              <a:avLst/>
              <a:gdLst/>
              <a:ahLst/>
              <a:cxnLst/>
              <a:rect l="l" t="t" r="r" b="b"/>
              <a:pathLst>
                <a:path w="2144" h="2095" extrusionOk="0">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66" name="Google Shape;10566;p86"/>
          <p:cNvSpPr/>
          <p:nvPr/>
        </p:nvSpPr>
        <p:spPr>
          <a:xfrm>
            <a:off x="6641253" y="3554898"/>
            <a:ext cx="372969" cy="352492"/>
          </a:xfrm>
          <a:custGeom>
            <a:avLst/>
            <a:gdLst/>
            <a:ahLst/>
            <a:cxnLst/>
            <a:rect l="l" t="t" r="r" b="b"/>
            <a:pathLst>
              <a:path w="12477" h="11792" extrusionOk="0">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7" name="Google Shape;10567;p86"/>
          <p:cNvGrpSpPr/>
          <p:nvPr/>
        </p:nvGrpSpPr>
        <p:grpSpPr>
          <a:xfrm>
            <a:off x="8053336" y="3553167"/>
            <a:ext cx="239230" cy="356020"/>
            <a:chOff x="-22811700" y="2700350"/>
            <a:chExt cx="200075" cy="297750"/>
          </a:xfrm>
        </p:grpSpPr>
        <p:sp>
          <p:nvSpPr>
            <p:cNvPr id="10568" name="Google Shape;10568;p86"/>
            <p:cNvSpPr/>
            <p:nvPr/>
          </p:nvSpPr>
          <p:spPr>
            <a:xfrm>
              <a:off x="-22811700" y="2700350"/>
              <a:ext cx="86650" cy="296975"/>
            </a:xfrm>
            <a:custGeom>
              <a:avLst/>
              <a:gdLst/>
              <a:ahLst/>
              <a:cxnLst/>
              <a:rect l="l" t="t" r="r" b="b"/>
              <a:pathLst>
                <a:path w="3466" h="11879" extrusionOk="0">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86"/>
            <p:cNvSpPr/>
            <p:nvPr/>
          </p:nvSpPr>
          <p:spPr>
            <a:xfrm>
              <a:off x="-22693550" y="2701225"/>
              <a:ext cx="81925" cy="296875"/>
            </a:xfrm>
            <a:custGeom>
              <a:avLst/>
              <a:gdLst/>
              <a:ahLst/>
              <a:cxnLst/>
              <a:rect l="l" t="t" r="r" b="b"/>
              <a:pathLst>
                <a:path w="3277" h="11875" extrusionOk="0">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86"/>
            <p:cNvSpPr/>
            <p:nvPr/>
          </p:nvSpPr>
          <p:spPr>
            <a:xfrm>
              <a:off x="-22778625" y="27350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1" name="Google Shape;10571;p86"/>
          <p:cNvGrpSpPr/>
          <p:nvPr/>
        </p:nvGrpSpPr>
        <p:grpSpPr>
          <a:xfrm>
            <a:off x="6201787" y="1335656"/>
            <a:ext cx="355063" cy="354136"/>
            <a:chOff x="-27358650" y="1961575"/>
            <a:chExt cx="296950" cy="296175"/>
          </a:xfrm>
        </p:grpSpPr>
        <p:sp>
          <p:nvSpPr>
            <p:cNvPr id="10572" name="Google Shape;10572;p86"/>
            <p:cNvSpPr/>
            <p:nvPr/>
          </p:nvSpPr>
          <p:spPr>
            <a:xfrm>
              <a:off x="-27358650" y="1961575"/>
              <a:ext cx="296950" cy="296175"/>
            </a:xfrm>
            <a:custGeom>
              <a:avLst/>
              <a:gdLst/>
              <a:ahLst/>
              <a:cxnLst/>
              <a:rect l="l" t="t" r="r" b="b"/>
              <a:pathLst>
                <a:path w="11878" h="11847" extrusionOk="0">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86"/>
            <p:cNvSpPr/>
            <p:nvPr/>
          </p:nvSpPr>
          <p:spPr>
            <a:xfrm>
              <a:off x="-27246025" y="2152175"/>
              <a:ext cx="70900" cy="70900"/>
            </a:xfrm>
            <a:custGeom>
              <a:avLst/>
              <a:gdLst/>
              <a:ahLst/>
              <a:cxnLst/>
              <a:rect l="l" t="t" r="r" b="b"/>
              <a:pathLst>
                <a:path w="2836" h="2836" extrusionOk="0">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4" name="Google Shape;10574;p86"/>
          <p:cNvSpPr/>
          <p:nvPr/>
        </p:nvSpPr>
        <p:spPr>
          <a:xfrm>
            <a:off x="6243686" y="1783403"/>
            <a:ext cx="272201" cy="353240"/>
          </a:xfrm>
          <a:custGeom>
            <a:avLst/>
            <a:gdLst/>
            <a:ahLst/>
            <a:cxnLst/>
            <a:rect l="l" t="t" r="r" b="b"/>
            <a:pathLst>
              <a:path w="9106" h="11817" extrusionOk="0">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86"/>
          <p:cNvSpPr/>
          <p:nvPr/>
        </p:nvSpPr>
        <p:spPr>
          <a:xfrm>
            <a:off x="6202255" y="2224163"/>
            <a:ext cx="355063" cy="354136"/>
          </a:xfrm>
          <a:custGeom>
            <a:avLst/>
            <a:gdLst/>
            <a:ahLst/>
            <a:cxnLst/>
            <a:rect l="l" t="t" r="r" b="b"/>
            <a:pathLst>
              <a:path w="11878" h="11847" extrusionOk="0">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76" name="Google Shape;10576;p86"/>
          <p:cNvGrpSpPr/>
          <p:nvPr/>
        </p:nvGrpSpPr>
        <p:grpSpPr>
          <a:xfrm>
            <a:off x="7100357" y="2666048"/>
            <a:ext cx="354136" cy="353180"/>
            <a:chOff x="-23599325" y="1971025"/>
            <a:chExt cx="296175" cy="295375"/>
          </a:xfrm>
        </p:grpSpPr>
        <p:sp>
          <p:nvSpPr>
            <p:cNvPr id="10577" name="Google Shape;10577;p86"/>
            <p:cNvSpPr/>
            <p:nvPr/>
          </p:nvSpPr>
          <p:spPr>
            <a:xfrm>
              <a:off x="-23599325" y="1971025"/>
              <a:ext cx="296175" cy="295375"/>
            </a:xfrm>
            <a:custGeom>
              <a:avLst/>
              <a:gdLst/>
              <a:ahLst/>
              <a:cxnLst/>
              <a:rect l="l" t="t" r="r" b="b"/>
              <a:pathLst>
                <a:path w="11847" h="11815" extrusionOk="0">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86"/>
            <p:cNvSpPr/>
            <p:nvPr/>
          </p:nvSpPr>
          <p:spPr>
            <a:xfrm>
              <a:off x="-23477250" y="2004100"/>
              <a:ext cx="53575" cy="53575"/>
            </a:xfrm>
            <a:custGeom>
              <a:avLst/>
              <a:gdLst/>
              <a:ahLst/>
              <a:cxnLst/>
              <a:rect l="l" t="t" r="r" b="b"/>
              <a:pathLst>
                <a:path w="2143" h="2143" extrusionOk="0">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9" name="Google Shape;10579;p86"/>
          <p:cNvSpPr/>
          <p:nvPr/>
        </p:nvSpPr>
        <p:spPr>
          <a:xfrm>
            <a:off x="7101239" y="3112404"/>
            <a:ext cx="353180" cy="355063"/>
          </a:xfrm>
          <a:custGeom>
            <a:avLst/>
            <a:gdLst/>
            <a:ahLst/>
            <a:cxnLst/>
            <a:rect l="l" t="t" r="r" b="b"/>
            <a:pathLst>
              <a:path w="11815" h="11878" extrusionOk="0">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86"/>
          <p:cNvSpPr/>
          <p:nvPr/>
        </p:nvSpPr>
        <p:spPr>
          <a:xfrm>
            <a:off x="7098877" y="3565376"/>
            <a:ext cx="357903" cy="331538"/>
          </a:xfrm>
          <a:custGeom>
            <a:avLst/>
            <a:gdLst/>
            <a:ahLst/>
            <a:cxnLst/>
            <a:rect l="l" t="t" r="r" b="b"/>
            <a:pathLst>
              <a:path w="11973" h="11091" extrusionOk="0">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86"/>
          <p:cNvSpPr/>
          <p:nvPr/>
        </p:nvSpPr>
        <p:spPr>
          <a:xfrm>
            <a:off x="6201949" y="4047139"/>
            <a:ext cx="356020" cy="354136"/>
          </a:xfrm>
          <a:custGeom>
            <a:avLst/>
            <a:gdLst/>
            <a:ahLst/>
            <a:cxnLst/>
            <a:rect l="l" t="t" r="r" b="b"/>
            <a:pathLst>
              <a:path w="11910" h="11847" extrusionOk="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82" name="Google Shape;10582;p86"/>
          <p:cNvGrpSpPr/>
          <p:nvPr/>
        </p:nvGrpSpPr>
        <p:grpSpPr>
          <a:xfrm>
            <a:off x="6644801" y="1335776"/>
            <a:ext cx="360713" cy="353897"/>
            <a:chOff x="-26993200" y="1961775"/>
            <a:chExt cx="301675" cy="295975"/>
          </a:xfrm>
        </p:grpSpPr>
        <p:sp>
          <p:nvSpPr>
            <p:cNvPr id="10583" name="Google Shape;10583;p86"/>
            <p:cNvSpPr/>
            <p:nvPr/>
          </p:nvSpPr>
          <p:spPr>
            <a:xfrm>
              <a:off x="-26993200" y="1961775"/>
              <a:ext cx="301675" cy="295975"/>
            </a:xfrm>
            <a:custGeom>
              <a:avLst/>
              <a:gdLst/>
              <a:ahLst/>
              <a:cxnLst/>
              <a:rect l="l" t="t" r="r" b="b"/>
              <a:pathLst>
                <a:path w="12067" h="11839" extrusionOk="0">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86"/>
            <p:cNvSpPr/>
            <p:nvPr/>
          </p:nvSpPr>
          <p:spPr>
            <a:xfrm>
              <a:off x="-26900250" y="21647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86"/>
            <p:cNvSpPr/>
            <p:nvPr/>
          </p:nvSpPr>
          <p:spPr>
            <a:xfrm>
              <a:off x="-26938075" y="2177375"/>
              <a:ext cx="18150" cy="16575"/>
            </a:xfrm>
            <a:custGeom>
              <a:avLst/>
              <a:gdLst/>
              <a:ahLst/>
              <a:cxnLst/>
              <a:rect l="l" t="t" r="r" b="b"/>
              <a:pathLst>
                <a:path w="726" h="663" extrusionOk="0">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6" name="Google Shape;10586;p86"/>
          <p:cNvGrpSpPr/>
          <p:nvPr/>
        </p:nvGrpSpPr>
        <p:grpSpPr>
          <a:xfrm>
            <a:off x="6669761" y="1783461"/>
            <a:ext cx="310792" cy="353180"/>
            <a:chOff x="-26970350" y="2332550"/>
            <a:chExt cx="259925" cy="295375"/>
          </a:xfrm>
        </p:grpSpPr>
        <p:sp>
          <p:nvSpPr>
            <p:cNvPr id="10587" name="Google Shape;10587;p86"/>
            <p:cNvSpPr/>
            <p:nvPr/>
          </p:nvSpPr>
          <p:spPr>
            <a:xfrm>
              <a:off x="-26970350" y="2332550"/>
              <a:ext cx="259925" cy="295375"/>
            </a:xfrm>
            <a:custGeom>
              <a:avLst/>
              <a:gdLst/>
              <a:ahLst/>
              <a:cxnLst/>
              <a:rect l="l" t="t" r="r" b="b"/>
              <a:pathLst>
                <a:path w="10397" h="11815" extrusionOk="0">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86"/>
            <p:cNvSpPr/>
            <p:nvPr/>
          </p:nvSpPr>
          <p:spPr>
            <a:xfrm>
              <a:off x="-26831725" y="2365650"/>
              <a:ext cx="82700" cy="81900"/>
            </a:xfrm>
            <a:custGeom>
              <a:avLst/>
              <a:gdLst/>
              <a:ahLst/>
              <a:cxnLst/>
              <a:rect l="l" t="t" r="r" b="b"/>
              <a:pathLst>
                <a:path w="3308" h="3276" extrusionOk="0">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9" name="Google Shape;10589;p86"/>
          <p:cNvGrpSpPr/>
          <p:nvPr/>
        </p:nvGrpSpPr>
        <p:grpSpPr>
          <a:xfrm>
            <a:off x="6649046" y="2256226"/>
            <a:ext cx="352223" cy="290077"/>
            <a:chOff x="-26986100" y="2735800"/>
            <a:chExt cx="294575" cy="242600"/>
          </a:xfrm>
        </p:grpSpPr>
        <p:sp>
          <p:nvSpPr>
            <p:cNvPr id="10590" name="Google Shape;10590;p86"/>
            <p:cNvSpPr/>
            <p:nvPr/>
          </p:nvSpPr>
          <p:spPr>
            <a:xfrm>
              <a:off x="-26986100" y="2735800"/>
              <a:ext cx="294575" cy="242600"/>
            </a:xfrm>
            <a:custGeom>
              <a:avLst/>
              <a:gdLst/>
              <a:ahLst/>
              <a:cxnLst/>
              <a:rect l="l" t="t" r="r" b="b"/>
              <a:pathLst>
                <a:path w="11783" h="9704" extrusionOk="0">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86"/>
            <p:cNvSpPr/>
            <p:nvPr/>
          </p:nvSpPr>
          <p:spPr>
            <a:xfrm>
              <a:off x="-26927050" y="2805900"/>
              <a:ext cx="70925" cy="70900"/>
            </a:xfrm>
            <a:custGeom>
              <a:avLst/>
              <a:gdLst/>
              <a:ahLst/>
              <a:cxnLst/>
              <a:rect l="l" t="t" r="r" b="b"/>
              <a:pathLst>
                <a:path w="2837" h="2836" extrusionOk="0">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2" name="Google Shape;10592;p86"/>
          <p:cNvGrpSpPr/>
          <p:nvPr/>
        </p:nvGrpSpPr>
        <p:grpSpPr>
          <a:xfrm>
            <a:off x="7548093" y="2665569"/>
            <a:ext cx="355063" cy="354136"/>
            <a:chOff x="-23229925" y="1970225"/>
            <a:chExt cx="296950" cy="296175"/>
          </a:xfrm>
        </p:grpSpPr>
        <p:sp>
          <p:nvSpPr>
            <p:cNvPr id="10593" name="Google Shape;10593;p86"/>
            <p:cNvSpPr/>
            <p:nvPr/>
          </p:nvSpPr>
          <p:spPr>
            <a:xfrm>
              <a:off x="-23229925" y="1970225"/>
              <a:ext cx="296950" cy="296175"/>
            </a:xfrm>
            <a:custGeom>
              <a:avLst/>
              <a:gdLst/>
              <a:ahLst/>
              <a:cxnLst/>
              <a:rect l="l" t="t" r="r" b="b"/>
              <a:pathLst>
                <a:path w="11878" h="11847" extrusionOk="0">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86"/>
            <p:cNvSpPr/>
            <p:nvPr/>
          </p:nvSpPr>
          <p:spPr>
            <a:xfrm>
              <a:off x="-23196075" y="2005675"/>
              <a:ext cx="227650" cy="192200"/>
            </a:xfrm>
            <a:custGeom>
              <a:avLst/>
              <a:gdLst/>
              <a:ahLst/>
              <a:cxnLst/>
              <a:rect l="l" t="t" r="r" b="b"/>
              <a:pathLst>
                <a:path w="9106" h="7688" extrusionOk="0">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86"/>
            <p:cNvSpPr/>
            <p:nvPr/>
          </p:nvSpPr>
          <p:spPr>
            <a:xfrm>
              <a:off x="-231425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86"/>
            <p:cNvSpPr/>
            <p:nvPr/>
          </p:nvSpPr>
          <p:spPr>
            <a:xfrm>
              <a:off x="-23177150" y="221440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7" name="Google Shape;10597;p86"/>
          <p:cNvGrpSpPr/>
          <p:nvPr/>
        </p:nvGrpSpPr>
        <p:grpSpPr>
          <a:xfrm>
            <a:off x="7590466" y="3112432"/>
            <a:ext cx="270318" cy="355063"/>
            <a:chOff x="-23177950" y="2340425"/>
            <a:chExt cx="226075" cy="296950"/>
          </a:xfrm>
        </p:grpSpPr>
        <p:sp>
          <p:nvSpPr>
            <p:cNvPr id="10598" name="Google Shape;10598;p86"/>
            <p:cNvSpPr/>
            <p:nvPr/>
          </p:nvSpPr>
          <p:spPr>
            <a:xfrm>
              <a:off x="-23177950" y="2340425"/>
              <a:ext cx="226075" cy="296950"/>
            </a:xfrm>
            <a:custGeom>
              <a:avLst/>
              <a:gdLst/>
              <a:ahLst/>
              <a:cxnLst/>
              <a:rect l="l" t="t" r="r" b="b"/>
              <a:pathLst>
                <a:path w="9043" h="11878" extrusionOk="0">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86"/>
            <p:cNvSpPr/>
            <p:nvPr/>
          </p:nvSpPr>
          <p:spPr>
            <a:xfrm>
              <a:off x="-23081850" y="2425475"/>
              <a:ext cx="96100" cy="151250"/>
            </a:xfrm>
            <a:custGeom>
              <a:avLst/>
              <a:gdLst/>
              <a:ahLst/>
              <a:cxnLst/>
              <a:rect l="l" t="t" r="r" b="b"/>
              <a:pathLst>
                <a:path w="3844" h="6050" extrusionOk="0">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0" name="Google Shape;10600;p86"/>
          <p:cNvGrpSpPr/>
          <p:nvPr/>
        </p:nvGrpSpPr>
        <p:grpSpPr>
          <a:xfrm>
            <a:off x="7548556" y="3554109"/>
            <a:ext cx="354136" cy="354136"/>
            <a:chOff x="-23229150" y="2710600"/>
            <a:chExt cx="296175" cy="296175"/>
          </a:xfrm>
        </p:grpSpPr>
        <p:sp>
          <p:nvSpPr>
            <p:cNvPr id="10601" name="Google Shape;10601;p86"/>
            <p:cNvSpPr/>
            <p:nvPr/>
          </p:nvSpPr>
          <p:spPr>
            <a:xfrm>
              <a:off x="-23177150" y="2727925"/>
              <a:ext cx="191400" cy="258375"/>
            </a:xfrm>
            <a:custGeom>
              <a:avLst/>
              <a:gdLst/>
              <a:ahLst/>
              <a:cxnLst/>
              <a:rect l="l" t="t" r="r" b="b"/>
              <a:pathLst>
                <a:path w="7656" h="10335" extrusionOk="0">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86"/>
            <p:cNvSpPr/>
            <p:nvPr/>
          </p:nvSpPr>
          <p:spPr>
            <a:xfrm>
              <a:off x="-23229150" y="2710600"/>
              <a:ext cx="296175" cy="296175"/>
            </a:xfrm>
            <a:custGeom>
              <a:avLst/>
              <a:gdLst/>
              <a:ahLst/>
              <a:cxnLst/>
              <a:rect l="l" t="t" r="r" b="b"/>
              <a:pathLst>
                <a:path w="11847" h="11847" extrusionOk="0">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3" name="Google Shape;10603;p86"/>
          <p:cNvSpPr/>
          <p:nvPr/>
        </p:nvSpPr>
        <p:spPr>
          <a:xfrm>
            <a:off x="6650549" y="4047621"/>
            <a:ext cx="354136" cy="353180"/>
          </a:xfrm>
          <a:custGeom>
            <a:avLst/>
            <a:gdLst/>
            <a:ahLst/>
            <a:cxnLst/>
            <a:rect l="l" t="t" r="r" b="b"/>
            <a:pathLst>
              <a:path w="11847" h="11815" extrusionOk="0">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86"/>
          <p:cNvSpPr/>
          <p:nvPr/>
        </p:nvSpPr>
        <p:spPr>
          <a:xfrm>
            <a:off x="4883479" y="2666487"/>
            <a:ext cx="322122" cy="352253"/>
          </a:xfrm>
          <a:custGeom>
            <a:avLst/>
            <a:gdLst/>
            <a:ahLst/>
            <a:cxnLst/>
            <a:rect l="l" t="t" r="r" b="b"/>
            <a:pathLst>
              <a:path w="10776" h="11784" extrusionOk="0">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05" name="Google Shape;10605;p86"/>
          <p:cNvGrpSpPr/>
          <p:nvPr/>
        </p:nvGrpSpPr>
        <p:grpSpPr>
          <a:xfrm>
            <a:off x="4865631" y="3123732"/>
            <a:ext cx="356946" cy="332464"/>
            <a:chOff x="-25477800" y="2357750"/>
            <a:chExt cx="298525" cy="278050"/>
          </a:xfrm>
        </p:grpSpPr>
        <p:sp>
          <p:nvSpPr>
            <p:cNvPr id="10606" name="Google Shape;10606;p86"/>
            <p:cNvSpPr/>
            <p:nvPr/>
          </p:nvSpPr>
          <p:spPr>
            <a:xfrm>
              <a:off x="-25477800" y="2357750"/>
              <a:ext cx="298525" cy="278050"/>
            </a:xfrm>
            <a:custGeom>
              <a:avLst/>
              <a:gdLst/>
              <a:ahLst/>
              <a:cxnLst/>
              <a:rect l="l" t="t" r="r" b="b"/>
              <a:pathLst>
                <a:path w="11941" h="11122" extrusionOk="0">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86"/>
            <p:cNvSpPr/>
            <p:nvPr/>
          </p:nvSpPr>
          <p:spPr>
            <a:xfrm>
              <a:off x="-25388025" y="2514850"/>
              <a:ext cx="104000" cy="88650"/>
            </a:xfrm>
            <a:custGeom>
              <a:avLst/>
              <a:gdLst/>
              <a:ahLst/>
              <a:cxnLst/>
              <a:rect l="l" t="t" r="r" b="b"/>
              <a:pathLst>
                <a:path w="4160" h="3546" extrusionOk="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08" name="Google Shape;10608;p86"/>
          <p:cNvSpPr/>
          <p:nvPr/>
        </p:nvSpPr>
        <p:spPr>
          <a:xfrm>
            <a:off x="4867009" y="3554480"/>
            <a:ext cx="355063" cy="353329"/>
          </a:xfrm>
          <a:custGeom>
            <a:avLst/>
            <a:gdLst/>
            <a:ahLst/>
            <a:cxnLst/>
            <a:rect l="l" t="t" r="r" b="b"/>
            <a:pathLst>
              <a:path w="11878" h="11820" extrusionOk="0">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86"/>
          <p:cNvSpPr/>
          <p:nvPr/>
        </p:nvSpPr>
        <p:spPr>
          <a:xfrm>
            <a:off x="5308694" y="2666024"/>
            <a:ext cx="353180" cy="353180"/>
          </a:xfrm>
          <a:custGeom>
            <a:avLst/>
            <a:gdLst/>
            <a:ahLst/>
            <a:cxnLst/>
            <a:rect l="l" t="t" r="r" b="b"/>
            <a:pathLst>
              <a:path w="11815" h="11815" extrusionOk="0">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10" name="Google Shape;10610;p86"/>
          <p:cNvGrpSpPr/>
          <p:nvPr/>
        </p:nvGrpSpPr>
        <p:grpSpPr>
          <a:xfrm>
            <a:off x="5308265" y="3112911"/>
            <a:ext cx="353180" cy="354107"/>
            <a:chOff x="-25104475" y="2340425"/>
            <a:chExt cx="295375" cy="296150"/>
          </a:xfrm>
        </p:grpSpPr>
        <p:sp>
          <p:nvSpPr>
            <p:cNvPr id="10611" name="Google Shape;10611;p86"/>
            <p:cNvSpPr/>
            <p:nvPr/>
          </p:nvSpPr>
          <p:spPr>
            <a:xfrm>
              <a:off x="-25104475" y="2340425"/>
              <a:ext cx="225275" cy="296150"/>
            </a:xfrm>
            <a:custGeom>
              <a:avLst/>
              <a:gdLst/>
              <a:ahLst/>
              <a:cxnLst/>
              <a:rect l="l" t="t" r="r" b="b"/>
              <a:pathLst>
                <a:path w="9011" h="11846" extrusionOk="0">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86"/>
            <p:cNvSpPr/>
            <p:nvPr/>
          </p:nvSpPr>
          <p:spPr>
            <a:xfrm>
              <a:off x="-25001300" y="2375075"/>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86"/>
            <p:cNvSpPr/>
            <p:nvPr/>
          </p:nvSpPr>
          <p:spPr>
            <a:xfrm>
              <a:off x="-25070600" y="2444375"/>
              <a:ext cx="87450" cy="86675"/>
            </a:xfrm>
            <a:custGeom>
              <a:avLst/>
              <a:gdLst/>
              <a:ahLst/>
              <a:cxnLst/>
              <a:rect l="l" t="t" r="r" b="b"/>
              <a:pathLst>
                <a:path w="3498" h="3467" extrusionOk="0">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86"/>
            <p:cNvSpPr/>
            <p:nvPr/>
          </p:nvSpPr>
          <p:spPr>
            <a:xfrm>
              <a:off x="-24966650" y="2479025"/>
              <a:ext cx="52025" cy="18150"/>
            </a:xfrm>
            <a:custGeom>
              <a:avLst/>
              <a:gdLst/>
              <a:ahLst/>
              <a:cxnLst/>
              <a:rect l="l" t="t" r="r" b="b"/>
              <a:pathLst>
                <a:path w="2081" h="726" extrusionOk="0">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86"/>
            <p:cNvSpPr/>
            <p:nvPr/>
          </p:nvSpPr>
          <p:spPr>
            <a:xfrm>
              <a:off x="-24966650" y="2444375"/>
              <a:ext cx="52025" cy="18150"/>
            </a:xfrm>
            <a:custGeom>
              <a:avLst/>
              <a:gdLst/>
              <a:ahLst/>
              <a:cxnLst/>
              <a:rect l="l" t="t" r="r" b="b"/>
              <a:pathLst>
                <a:path w="2081" h="726" extrusionOk="0">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86"/>
            <p:cNvSpPr/>
            <p:nvPr/>
          </p:nvSpPr>
          <p:spPr>
            <a:xfrm>
              <a:off x="-24966650" y="2513700"/>
              <a:ext cx="52025" cy="17350"/>
            </a:xfrm>
            <a:custGeom>
              <a:avLst/>
              <a:gdLst/>
              <a:ahLst/>
              <a:cxnLst/>
              <a:rect l="l" t="t" r="r" b="b"/>
              <a:pathLst>
                <a:path w="2081" h="694" extrusionOk="0">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86"/>
            <p:cNvSpPr/>
            <p:nvPr/>
          </p:nvSpPr>
          <p:spPr>
            <a:xfrm>
              <a:off x="-25071400" y="2549125"/>
              <a:ext cx="156775" cy="17350"/>
            </a:xfrm>
            <a:custGeom>
              <a:avLst/>
              <a:gdLst/>
              <a:ahLst/>
              <a:cxnLst/>
              <a:rect l="l" t="t" r="r" b="b"/>
              <a:pathLst>
                <a:path w="6271" h="694" extrusionOk="0">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86"/>
            <p:cNvSpPr/>
            <p:nvPr/>
          </p:nvSpPr>
          <p:spPr>
            <a:xfrm>
              <a:off x="-25071400" y="2583800"/>
              <a:ext cx="156775" cy="17350"/>
            </a:xfrm>
            <a:custGeom>
              <a:avLst/>
              <a:gdLst/>
              <a:ahLst/>
              <a:cxnLst/>
              <a:rect l="l" t="t" r="r" b="b"/>
              <a:pathLst>
                <a:path w="6271" h="694" extrusionOk="0">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86"/>
            <p:cNvSpPr/>
            <p:nvPr/>
          </p:nvSpPr>
          <p:spPr>
            <a:xfrm>
              <a:off x="-24862675" y="2375850"/>
              <a:ext cx="53575" cy="260725"/>
            </a:xfrm>
            <a:custGeom>
              <a:avLst/>
              <a:gdLst/>
              <a:ahLst/>
              <a:cxnLst/>
              <a:rect l="l" t="t" r="r" b="b"/>
              <a:pathLst>
                <a:path w="2143" h="10429" extrusionOk="0">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20" name="Google Shape;10620;p86"/>
          <p:cNvSpPr/>
          <p:nvPr/>
        </p:nvSpPr>
        <p:spPr>
          <a:xfrm>
            <a:off x="5306811" y="3599288"/>
            <a:ext cx="356946" cy="263712"/>
          </a:xfrm>
          <a:custGeom>
            <a:avLst/>
            <a:gdLst/>
            <a:ahLst/>
            <a:cxnLst/>
            <a:rect l="l" t="t" r="r" b="b"/>
            <a:pathLst>
              <a:path w="11941" h="8822" extrusionOk="0">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624"/>
        <p:cNvGrpSpPr/>
        <p:nvPr/>
      </p:nvGrpSpPr>
      <p:grpSpPr>
        <a:xfrm>
          <a:off x="0" y="0"/>
          <a:ext cx="0" cy="0"/>
          <a:chOff x="0" y="0"/>
          <a:chExt cx="0" cy="0"/>
        </a:xfrm>
      </p:grpSpPr>
      <p:sp>
        <p:nvSpPr>
          <p:cNvPr id="10625" name="Google Shape;10625;p87"/>
          <p:cNvSpPr txBox="1">
            <a:spLocks noGrp="1"/>
          </p:cNvSpPr>
          <p:nvPr>
            <p:ph type="title" idx="4294967295"/>
          </p:nvPr>
        </p:nvSpPr>
        <p:spPr>
          <a:xfrm>
            <a:off x="849675" y="7159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626" name="Google Shape;10626;p87"/>
          <p:cNvSpPr txBox="1">
            <a:spLocks noGrp="1"/>
          </p:cNvSpPr>
          <p:nvPr>
            <p:ph type="title" idx="4294967295"/>
          </p:nvPr>
        </p:nvSpPr>
        <p:spPr>
          <a:xfrm>
            <a:off x="4858400" y="7159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grpSp>
        <p:nvGrpSpPr>
          <p:cNvPr id="10627" name="Google Shape;10627;p87"/>
          <p:cNvGrpSpPr/>
          <p:nvPr/>
        </p:nvGrpSpPr>
        <p:grpSpPr>
          <a:xfrm>
            <a:off x="854368" y="1313920"/>
            <a:ext cx="366269" cy="366240"/>
            <a:chOff x="-65131525" y="1914325"/>
            <a:chExt cx="316650" cy="316625"/>
          </a:xfrm>
        </p:grpSpPr>
        <p:sp>
          <p:nvSpPr>
            <p:cNvPr id="10628" name="Google Shape;10628;p87"/>
            <p:cNvSpPr/>
            <p:nvPr/>
          </p:nvSpPr>
          <p:spPr>
            <a:xfrm>
              <a:off x="-65024400" y="1949750"/>
              <a:ext cx="103175" cy="247350"/>
            </a:xfrm>
            <a:custGeom>
              <a:avLst/>
              <a:gdLst/>
              <a:ahLst/>
              <a:cxnLst/>
              <a:rect l="l" t="t" r="r" b="b"/>
              <a:pathLst>
                <a:path w="4127" h="9894" extrusionOk="0">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87"/>
            <p:cNvSpPr/>
            <p:nvPr/>
          </p:nvSpPr>
          <p:spPr>
            <a:xfrm>
              <a:off x="-65131525" y="1914325"/>
              <a:ext cx="316650" cy="316625"/>
            </a:xfrm>
            <a:custGeom>
              <a:avLst/>
              <a:gdLst/>
              <a:ahLst/>
              <a:cxnLst/>
              <a:rect l="l" t="t" r="r" b="b"/>
              <a:pathLst>
                <a:path w="12666" h="12665" extrusionOk="0">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0" name="Google Shape;10630;p87"/>
          <p:cNvGrpSpPr/>
          <p:nvPr/>
        </p:nvGrpSpPr>
        <p:grpSpPr>
          <a:xfrm>
            <a:off x="854368" y="1794207"/>
            <a:ext cx="366269" cy="366269"/>
            <a:chOff x="-65131525" y="2281350"/>
            <a:chExt cx="316650" cy="316650"/>
          </a:xfrm>
        </p:grpSpPr>
        <p:sp>
          <p:nvSpPr>
            <p:cNvPr id="10631" name="Google Shape;10631;p87"/>
            <p:cNvSpPr/>
            <p:nvPr/>
          </p:nvSpPr>
          <p:spPr>
            <a:xfrm>
              <a:off x="-65131525" y="2322300"/>
              <a:ext cx="275675" cy="275700"/>
            </a:xfrm>
            <a:custGeom>
              <a:avLst/>
              <a:gdLst/>
              <a:ahLst/>
              <a:cxnLst/>
              <a:rect l="l" t="t" r="r" b="b"/>
              <a:pathLst>
                <a:path w="11027" h="11028" extrusionOk="0">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87"/>
            <p:cNvSpPr/>
            <p:nvPr/>
          </p:nvSpPr>
          <p:spPr>
            <a:xfrm>
              <a:off x="-64963775" y="2281350"/>
              <a:ext cx="148900" cy="148875"/>
            </a:xfrm>
            <a:custGeom>
              <a:avLst/>
              <a:gdLst/>
              <a:ahLst/>
              <a:cxnLst/>
              <a:rect l="l" t="t" r="r" b="b"/>
              <a:pathLst>
                <a:path w="5956" h="5955" extrusionOk="0">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3" name="Google Shape;10633;p87"/>
          <p:cNvGrpSpPr/>
          <p:nvPr/>
        </p:nvGrpSpPr>
        <p:grpSpPr>
          <a:xfrm>
            <a:off x="857564" y="2259206"/>
            <a:ext cx="359878" cy="367165"/>
            <a:chOff x="-65129950" y="2646800"/>
            <a:chExt cx="311125" cy="317425"/>
          </a:xfrm>
        </p:grpSpPr>
        <p:sp>
          <p:nvSpPr>
            <p:cNvPr id="10634" name="Google Shape;10634;p87"/>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87"/>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6" name="Google Shape;10636;p87"/>
          <p:cNvGrpSpPr/>
          <p:nvPr/>
        </p:nvGrpSpPr>
        <p:grpSpPr>
          <a:xfrm>
            <a:off x="3060897" y="1312532"/>
            <a:ext cx="368987" cy="369016"/>
            <a:chOff x="-63252250" y="1930850"/>
            <a:chExt cx="319000" cy="319025"/>
          </a:xfrm>
        </p:grpSpPr>
        <p:sp>
          <p:nvSpPr>
            <p:cNvPr id="10637" name="Google Shape;10637;p87"/>
            <p:cNvSpPr/>
            <p:nvPr/>
          </p:nvSpPr>
          <p:spPr>
            <a:xfrm>
              <a:off x="-63252250" y="1930850"/>
              <a:ext cx="319000" cy="319025"/>
            </a:xfrm>
            <a:custGeom>
              <a:avLst/>
              <a:gdLst/>
              <a:ahLst/>
              <a:cxnLst/>
              <a:rect l="l" t="t" r="r" b="b"/>
              <a:pathLst>
                <a:path w="12760" h="12761" extrusionOk="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87"/>
            <p:cNvSpPr/>
            <p:nvPr/>
          </p:nvSpPr>
          <p:spPr>
            <a:xfrm>
              <a:off x="-63160900" y="2021425"/>
              <a:ext cx="137850" cy="137850"/>
            </a:xfrm>
            <a:custGeom>
              <a:avLst/>
              <a:gdLst/>
              <a:ahLst/>
              <a:cxnLst/>
              <a:rect l="l" t="t" r="r" b="b"/>
              <a:pathLst>
                <a:path w="5514" h="5514" extrusionOk="0">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39" name="Google Shape;10639;p87"/>
          <p:cNvSpPr/>
          <p:nvPr/>
        </p:nvSpPr>
        <p:spPr>
          <a:xfrm>
            <a:off x="3052893" y="1793369"/>
            <a:ext cx="372371" cy="367946"/>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40" name="Google Shape;10640;p87"/>
          <p:cNvGrpSpPr/>
          <p:nvPr/>
        </p:nvGrpSpPr>
        <p:grpSpPr>
          <a:xfrm>
            <a:off x="3061808" y="2258743"/>
            <a:ext cx="367165" cy="368091"/>
            <a:chOff x="-63250675" y="2664125"/>
            <a:chExt cx="317425" cy="318225"/>
          </a:xfrm>
        </p:grpSpPr>
        <p:sp>
          <p:nvSpPr>
            <p:cNvPr id="10641" name="Google Shape;10641;p87"/>
            <p:cNvSpPr/>
            <p:nvPr/>
          </p:nvSpPr>
          <p:spPr>
            <a:xfrm>
              <a:off x="-63250675" y="2664125"/>
              <a:ext cx="317425" cy="318225"/>
            </a:xfrm>
            <a:custGeom>
              <a:avLst/>
              <a:gdLst/>
              <a:ahLst/>
              <a:cxnLst/>
              <a:rect l="l" t="t" r="r" b="b"/>
              <a:pathLst>
                <a:path w="12697" h="12729" extrusionOk="0">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87"/>
            <p:cNvSpPr/>
            <p:nvPr/>
          </p:nvSpPr>
          <p:spPr>
            <a:xfrm>
              <a:off x="-63167975" y="2747625"/>
              <a:ext cx="152025" cy="152025"/>
            </a:xfrm>
            <a:custGeom>
              <a:avLst/>
              <a:gdLst/>
              <a:ahLst/>
              <a:cxnLst/>
              <a:rect l="l" t="t" r="r" b="b"/>
              <a:pathLst>
                <a:path w="6081" h="6081" extrusionOk="0">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3" name="Google Shape;10643;p87"/>
          <p:cNvGrpSpPr/>
          <p:nvPr/>
        </p:nvGrpSpPr>
        <p:grpSpPr>
          <a:xfrm>
            <a:off x="1738471" y="2735150"/>
            <a:ext cx="363522" cy="361266"/>
            <a:chOff x="-61354075" y="1940500"/>
            <a:chExt cx="314275" cy="312325"/>
          </a:xfrm>
        </p:grpSpPr>
        <p:sp>
          <p:nvSpPr>
            <p:cNvPr id="10644" name="Google Shape;10644;p87"/>
            <p:cNvSpPr/>
            <p:nvPr/>
          </p:nvSpPr>
          <p:spPr>
            <a:xfrm>
              <a:off x="-61354075" y="1940500"/>
              <a:ext cx="314275" cy="312325"/>
            </a:xfrm>
            <a:custGeom>
              <a:avLst/>
              <a:gdLst/>
              <a:ahLst/>
              <a:cxnLst/>
              <a:rect l="l" t="t" r="r" b="b"/>
              <a:pathLst>
                <a:path w="12571" h="12493" extrusionOk="0">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87"/>
            <p:cNvSpPr/>
            <p:nvPr/>
          </p:nvSpPr>
          <p:spPr>
            <a:xfrm>
              <a:off x="-61268225" y="2024575"/>
              <a:ext cx="60650" cy="61475"/>
            </a:xfrm>
            <a:custGeom>
              <a:avLst/>
              <a:gdLst/>
              <a:ahLst/>
              <a:cxnLst/>
              <a:rect l="l" t="t" r="r" b="b"/>
              <a:pathLst>
                <a:path w="2426" h="2459" extrusionOk="0">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87"/>
            <p:cNvSpPr/>
            <p:nvPr/>
          </p:nvSpPr>
          <p:spPr>
            <a:xfrm>
              <a:off x="-61187100" y="2107275"/>
              <a:ext cx="61450" cy="61475"/>
            </a:xfrm>
            <a:custGeom>
              <a:avLst/>
              <a:gdLst/>
              <a:ahLst/>
              <a:cxnLst/>
              <a:rect l="l" t="t" r="r" b="b"/>
              <a:pathLst>
                <a:path w="2458" h="2459" extrusionOk="0">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87"/>
            <p:cNvSpPr/>
            <p:nvPr/>
          </p:nvSpPr>
          <p:spPr>
            <a:xfrm>
              <a:off x="-61250125" y="2044475"/>
              <a:ext cx="105575" cy="103600"/>
            </a:xfrm>
            <a:custGeom>
              <a:avLst/>
              <a:gdLst/>
              <a:ahLst/>
              <a:cxnLst/>
              <a:rect l="l" t="t" r="r" b="b"/>
              <a:pathLst>
                <a:path w="4223" h="4144" extrusionOk="0">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8" name="Google Shape;10648;p87"/>
          <p:cNvGrpSpPr/>
          <p:nvPr/>
        </p:nvGrpSpPr>
        <p:grpSpPr>
          <a:xfrm>
            <a:off x="1737098" y="3183702"/>
            <a:ext cx="366269" cy="336195"/>
            <a:chOff x="-61354875" y="2322300"/>
            <a:chExt cx="316650" cy="290650"/>
          </a:xfrm>
        </p:grpSpPr>
        <p:sp>
          <p:nvSpPr>
            <p:cNvPr id="10649" name="Google Shape;10649;p87"/>
            <p:cNvSpPr/>
            <p:nvPr/>
          </p:nvSpPr>
          <p:spPr>
            <a:xfrm>
              <a:off x="-61354875" y="2322300"/>
              <a:ext cx="316650" cy="290650"/>
            </a:xfrm>
            <a:custGeom>
              <a:avLst/>
              <a:gdLst/>
              <a:ahLst/>
              <a:cxnLst/>
              <a:rect l="l" t="t" r="r" b="b"/>
              <a:pathLst>
                <a:path w="12666" h="11626" extrusionOk="0">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0" name="Google Shape;10650;p87"/>
            <p:cNvSpPr/>
            <p:nvPr/>
          </p:nvSpPr>
          <p:spPr>
            <a:xfrm>
              <a:off x="-61313925" y="2364050"/>
              <a:ext cx="234750" cy="206375"/>
            </a:xfrm>
            <a:custGeom>
              <a:avLst/>
              <a:gdLst/>
              <a:ahLst/>
              <a:cxnLst/>
              <a:rect l="l" t="t" r="r" b="b"/>
              <a:pathLst>
                <a:path w="9390" h="8255" extrusionOk="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1" name="Google Shape;10651;p87"/>
            <p:cNvSpPr/>
            <p:nvPr/>
          </p:nvSpPr>
          <p:spPr>
            <a:xfrm>
              <a:off x="-61234375" y="2416225"/>
              <a:ext cx="104775" cy="102225"/>
            </a:xfrm>
            <a:custGeom>
              <a:avLst/>
              <a:gdLst/>
              <a:ahLst/>
              <a:cxnLst/>
              <a:rect l="l" t="t" r="r" b="b"/>
              <a:pathLst>
                <a:path w="4191" h="4089" extrusionOk="0">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2" name="Google Shape;10652;p87"/>
          <p:cNvGrpSpPr/>
          <p:nvPr/>
        </p:nvGrpSpPr>
        <p:grpSpPr>
          <a:xfrm>
            <a:off x="1737098" y="3611266"/>
            <a:ext cx="366269" cy="366269"/>
            <a:chOff x="-61354875" y="2671225"/>
            <a:chExt cx="316650" cy="316650"/>
          </a:xfrm>
        </p:grpSpPr>
        <p:sp>
          <p:nvSpPr>
            <p:cNvPr id="10653" name="Google Shape;10653;p87"/>
            <p:cNvSpPr/>
            <p:nvPr/>
          </p:nvSpPr>
          <p:spPr>
            <a:xfrm>
              <a:off x="-61354875" y="2671225"/>
              <a:ext cx="316650" cy="316650"/>
            </a:xfrm>
            <a:custGeom>
              <a:avLst/>
              <a:gdLst/>
              <a:ahLst/>
              <a:cxnLst/>
              <a:rect l="l" t="t" r="r" b="b"/>
              <a:pathLst>
                <a:path w="12666" h="12666" extrusionOk="0">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87"/>
            <p:cNvSpPr/>
            <p:nvPr/>
          </p:nvSpPr>
          <p:spPr>
            <a:xfrm>
              <a:off x="-61172925" y="2813775"/>
              <a:ext cx="62225" cy="145725"/>
            </a:xfrm>
            <a:custGeom>
              <a:avLst/>
              <a:gdLst/>
              <a:ahLst/>
              <a:cxnLst/>
              <a:rect l="l" t="t" r="r" b="b"/>
              <a:pathLst>
                <a:path w="2489" h="5829" extrusionOk="0">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87"/>
            <p:cNvSpPr/>
            <p:nvPr/>
          </p:nvSpPr>
          <p:spPr>
            <a:xfrm>
              <a:off x="-61313925" y="2796450"/>
              <a:ext cx="40975" cy="20500"/>
            </a:xfrm>
            <a:custGeom>
              <a:avLst/>
              <a:gdLst/>
              <a:ahLst/>
              <a:cxnLst/>
              <a:rect l="l" t="t" r="r" b="b"/>
              <a:pathLst>
                <a:path w="1639" h="820" extrusionOk="0">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87"/>
            <p:cNvSpPr/>
            <p:nvPr/>
          </p:nvSpPr>
          <p:spPr>
            <a:xfrm>
              <a:off x="-61313925" y="2837400"/>
              <a:ext cx="40975" cy="20500"/>
            </a:xfrm>
            <a:custGeom>
              <a:avLst/>
              <a:gdLst/>
              <a:ahLst/>
              <a:cxnLst/>
              <a:rect l="l" t="t" r="r" b="b"/>
              <a:pathLst>
                <a:path w="1639" h="820" extrusionOk="0">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87"/>
            <p:cNvSpPr/>
            <p:nvPr/>
          </p:nvSpPr>
          <p:spPr>
            <a:xfrm>
              <a:off x="-61313925" y="2877575"/>
              <a:ext cx="40975" cy="22075"/>
            </a:xfrm>
            <a:custGeom>
              <a:avLst/>
              <a:gdLst/>
              <a:ahLst/>
              <a:cxnLst/>
              <a:rect l="l" t="t" r="r" b="b"/>
              <a:pathLst>
                <a:path w="1639" h="883" extrusionOk="0">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8" name="Google Shape;10658;p87"/>
          <p:cNvGrpSpPr/>
          <p:nvPr/>
        </p:nvGrpSpPr>
        <p:grpSpPr>
          <a:xfrm>
            <a:off x="3952502" y="2731001"/>
            <a:ext cx="368987" cy="369566"/>
            <a:chOff x="-59502375" y="1904375"/>
            <a:chExt cx="319000" cy="319500"/>
          </a:xfrm>
        </p:grpSpPr>
        <p:sp>
          <p:nvSpPr>
            <p:cNvPr id="10659" name="Google Shape;10659;p87"/>
            <p:cNvSpPr/>
            <p:nvPr/>
          </p:nvSpPr>
          <p:spPr>
            <a:xfrm>
              <a:off x="-59455125" y="2097050"/>
              <a:ext cx="227650" cy="62225"/>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87"/>
            <p:cNvSpPr/>
            <p:nvPr/>
          </p:nvSpPr>
          <p:spPr>
            <a:xfrm>
              <a:off x="-59502375" y="1966300"/>
              <a:ext cx="319000" cy="257575"/>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87"/>
            <p:cNvSpPr/>
            <p:nvPr/>
          </p:nvSpPr>
          <p:spPr>
            <a:xfrm>
              <a:off x="-59322800" y="1904375"/>
              <a:ext cx="106350" cy="41175"/>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2" name="Google Shape;10662;p87"/>
          <p:cNvGrpSpPr/>
          <p:nvPr/>
        </p:nvGrpSpPr>
        <p:grpSpPr>
          <a:xfrm>
            <a:off x="1298621" y="1315207"/>
            <a:ext cx="368987" cy="363666"/>
            <a:chOff x="-64774725" y="1916550"/>
            <a:chExt cx="319000" cy="314400"/>
          </a:xfrm>
        </p:grpSpPr>
        <p:sp>
          <p:nvSpPr>
            <p:cNvPr id="10663" name="Google Shape;10663;p87"/>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87"/>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5" name="Google Shape;10665;p87"/>
          <p:cNvGrpSpPr/>
          <p:nvPr/>
        </p:nvGrpSpPr>
        <p:grpSpPr>
          <a:xfrm>
            <a:off x="1299979" y="1792386"/>
            <a:ext cx="366269" cy="369913"/>
            <a:chOff x="-64764500" y="2280550"/>
            <a:chExt cx="316650" cy="319800"/>
          </a:xfrm>
        </p:grpSpPr>
        <p:sp>
          <p:nvSpPr>
            <p:cNvPr id="10666" name="Google Shape;10666;p87"/>
            <p:cNvSpPr/>
            <p:nvPr/>
          </p:nvSpPr>
          <p:spPr>
            <a:xfrm>
              <a:off x="-64764500" y="2280550"/>
              <a:ext cx="316650" cy="319800"/>
            </a:xfrm>
            <a:custGeom>
              <a:avLst/>
              <a:gdLst/>
              <a:ahLst/>
              <a:cxnLst/>
              <a:rect l="l" t="t" r="r" b="b"/>
              <a:pathLst>
                <a:path w="12666" h="12792" extrusionOk="0">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87"/>
            <p:cNvSpPr/>
            <p:nvPr/>
          </p:nvSpPr>
          <p:spPr>
            <a:xfrm>
              <a:off x="-64679425" y="2364825"/>
              <a:ext cx="146500" cy="102450"/>
            </a:xfrm>
            <a:custGeom>
              <a:avLst/>
              <a:gdLst/>
              <a:ahLst/>
              <a:cxnLst/>
              <a:rect l="l" t="t" r="r" b="b"/>
              <a:pathLst>
                <a:path w="5860" h="4098" extrusionOk="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8" name="Google Shape;10668;p87"/>
          <p:cNvSpPr/>
          <p:nvPr/>
        </p:nvSpPr>
        <p:spPr>
          <a:xfrm>
            <a:off x="1316753" y="2259654"/>
            <a:ext cx="319799" cy="366269"/>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69" name="Google Shape;10669;p87"/>
          <p:cNvGrpSpPr/>
          <p:nvPr/>
        </p:nvGrpSpPr>
        <p:grpSpPr>
          <a:xfrm>
            <a:off x="3512023" y="1352163"/>
            <a:ext cx="365344" cy="289753"/>
            <a:chOff x="-62882850" y="1999375"/>
            <a:chExt cx="315850" cy="250500"/>
          </a:xfrm>
        </p:grpSpPr>
        <p:sp>
          <p:nvSpPr>
            <p:cNvPr id="10670" name="Google Shape;10670;p87"/>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87"/>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2" name="Google Shape;10672;p87"/>
          <p:cNvGrpSpPr/>
          <p:nvPr/>
        </p:nvGrpSpPr>
        <p:grpSpPr>
          <a:xfrm>
            <a:off x="3503362" y="1793745"/>
            <a:ext cx="382665" cy="367194"/>
            <a:chOff x="-62890750" y="2296300"/>
            <a:chExt cx="330825" cy="317450"/>
          </a:xfrm>
        </p:grpSpPr>
        <p:sp>
          <p:nvSpPr>
            <p:cNvPr id="10673" name="Google Shape;10673;p87"/>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87"/>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87"/>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76" name="Google Shape;10676;p87"/>
          <p:cNvGrpSpPr/>
          <p:nvPr/>
        </p:nvGrpSpPr>
        <p:grpSpPr>
          <a:xfrm>
            <a:off x="3512023" y="2259206"/>
            <a:ext cx="365344" cy="367165"/>
            <a:chOff x="-62882850" y="2664925"/>
            <a:chExt cx="315850" cy="317425"/>
          </a:xfrm>
        </p:grpSpPr>
        <p:sp>
          <p:nvSpPr>
            <p:cNvPr id="10677" name="Google Shape;10677;p87"/>
            <p:cNvSpPr/>
            <p:nvPr/>
          </p:nvSpPr>
          <p:spPr>
            <a:xfrm>
              <a:off x="-62882850" y="2664925"/>
              <a:ext cx="315850" cy="317425"/>
            </a:xfrm>
            <a:custGeom>
              <a:avLst/>
              <a:gdLst/>
              <a:ahLst/>
              <a:cxnLst/>
              <a:rect l="l" t="t" r="r" b="b"/>
              <a:pathLst>
                <a:path w="12634" h="12697" extrusionOk="0">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87"/>
            <p:cNvSpPr/>
            <p:nvPr/>
          </p:nvSpPr>
          <p:spPr>
            <a:xfrm>
              <a:off x="-62756050" y="2702725"/>
              <a:ext cx="62225" cy="146525"/>
            </a:xfrm>
            <a:custGeom>
              <a:avLst/>
              <a:gdLst/>
              <a:ahLst/>
              <a:cxnLst/>
              <a:rect l="l" t="t" r="r" b="b"/>
              <a:pathLst>
                <a:path w="2489" h="5861" extrusionOk="0">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79" name="Google Shape;10679;p87"/>
          <p:cNvSpPr/>
          <p:nvPr/>
        </p:nvSpPr>
        <p:spPr>
          <a:xfrm>
            <a:off x="2175712" y="2733502"/>
            <a:ext cx="369016" cy="364563"/>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80" name="Google Shape;10680;p87"/>
          <p:cNvGrpSpPr/>
          <p:nvPr/>
        </p:nvGrpSpPr>
        <p:grpSpPr>
          <a:xfrm>
            <a:off x="2183172" y="3171846"/>
            <a:ext cx="366269" cy="359907"/>
            <a:chOff x="-60988625" y="2310475"/>
            <a:chExt cx="316650" cy="311150"/>
          </a:xfrm>
        </p:grpSpPr>
        <p:sp>
          <p:nvSpPr>
            <p:cNvPr id="10681" name="Google Shape;10681;p87"/>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87"/>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87"/>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87"/>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87"/>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87"/>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7" name="Google Shape;10687;p87"/>
          <p:cNvGrpSpPr/>
          <p:nvPr/>
        </p:nvGrpSpPr>
        <p:grpSpPr>
          <a:xfrm>
            <a:off x="2183634" y="3610009"/>
            <a:ext cx="365344" cy="368785"/>
            <a:chOff x="-60987050" y="2671400"/>
            <a:chExt cx="315850" cy="318825"/>
          </a:xfrm>
        </p:grpSpPr>
        <p:sp>
          <p:nvSpPr>
            <p:cNvPr id="10688" name="Google Shape;10688;p87"/>
            <p:cNvSpPr/>
            <p:nvPr/>
          </p:nvSpPr>
          <p:spPr>
            <a:xfrm>
              <a:off x="-60987050" y="2671400"/>
              <a:ext cx="315850" cy="318825"/>
            </a:xfrm>
            <a:custGeom>
              <a:avLst/>
              <a:gdLst/>
              <a:ahLst/>
              <a:cxnLst/>
              <a:rect l="l" t="t" r="r" b="b"/>
              <a:pathLst>
                <a:path w="12634" h="12753" extrusionOk="0">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87"/>
            <p:cNvSpPr/>
            <p:nvPr/>
          </p:nvSpPr>
          <p:spPr>
            <a:xfrm>
              <a:off x="-60839775" y="2731075"/>
              <a:ext cx="19725" cy="19725"/>
            </a:xfrm>
            <a:custGeom>
              <a:avLst/>
              <a:gdLst/>
              <a:ahLst/>
              <a:cxnLst/>
              <a:rect l="l" t="t" r="r" b="b"/>
              <a:pathLst>
                <a:path w="789" h="789" extrusionOk="0">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0" name="Google Shape;10690;p87"/>
          <p:cNvGrpSpPr/>
          <p:nvPr/>
        </p:nvGrpSpPr>
        <p:grpSpPr>
          <a:xfrm>
            <a:off x="3952500" y="3172771"/>
            <a:ext cx="368987" cy="358056"/>
            <a:chOff x="-59481900" y="2290800"/>
            <a:chExt cx="319000" cy="309550"/>
          </a:xfrm>
        </p:grpSpPr>
        <p:sp>
          <p:nvSpPr>
            <p:cNvPr id="10691" name="Google Shape;10691;p87"/>
            <p:cNvSpPr/>
            <p:nvPr/>
          </p:nvSpPr>
          <p:spPr>
            <a:xfrm>
              <a:off x="-59481900" y="2290800"/>
              <a:ext cx="319000" cy="309550"/>
            </a:xfrm>
            <a:custGeom>
              <a:avLst/>
              <a:gdLst/>
              <a:ahLst/>
              <a:cxnLst/>
              <a:rect l="l" t="t" r="r" b="b"/>
              <a:pathLst>
                <a:path w="12760" h="12382" extrusionOk="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87"/>
            <p:cNvSpPr/>
            <p:nvPr/>
          </p:nvSpPr>
          <p:spPr>
            <a:xfrm>
              <a:off x="-59287350" y="2456200"/>
              <a:ext cx="83500" cy="21275"/>
            </a:xfrm>
            <a:custGeom>
              <a:avLst/>
              <a:gdLst/>
              <a:ahLst/>
              <a:cxnLst/>
              <a:rect l="l" t="t" r="r" b="b"/>
              <a:pathLst>
                <a:path w="3340" h="851" extrusionOk="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87"/>
            <p:cNvSpPr/>
            <p:nvPr/>
          </p:nvSpPr>
          <p:spPr>
            <a:xfrm>
              <a:off x="-59287350" y="2497950"/>
              <a:ext cx="83500" cy="21275"/>
            </a:xfrm>
            <a:custGeom>
              <a:avLst/>
              <a:gdLst/>
              <a:ahLst/>
              <a:cxnLst/>
              <a:rect l="l" t="t" r="r" b="b"/>
              <a:pathLst>
                <a:path w="3340" h="851" extrusionOk="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87"/>
            <p:cNvSpPr/>
            <p:nvPr/>
          </p:nvSpPr>
          <p:spPr>
            <a:xfrm>
              <a:off x="-59287350" y="2538900"/>
              <a:ext cx="82700" cy="22075"/>
            </a:xfrm>
            <a:custGeom>
              <a:avLst/>
              <a:gdLst/>
              <a:ahLst/>
              <a:cxnLst/>
              <a:rect l="l" t="t" r="r" b="b"/>
              <a:pathLst>
                <a:path w="3308" h="883" extrusionOk="0">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5" name="Google Shape;10695;p87"/>
            <p:cNvSpPr/>
            <p:nvPr/>
          </p:nvSpPr>
          <p:spPr>
            <a:xfrm>
              <a:off x="-59439375" y="2425425"/>
              <a:ext cx="125250" cy="134750"/>
            </a:xfrm>
            <a:custGeom>
              <a:avLst/>
              <a:gdLst/>
              <a:ahLst/>
              <a:cxnLst/>
              <a:rect l="l" t="t" r="r" b="b"/>
              <a:pathLst>
                <a:path w="5010" h="5390" extrusionOk="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6" name="Google Shape;10696;p87"/>
            <p:cNvSpPr/>
            <p:nvPr/>
          </p:nvSpPr>
          <p:spPr>
            <a:xfrm>
              <a:off x="-59327525" y="2325450"/>
              <a:ext cx="13400" cy="13425"/>
            </a:xfrm>
            <a:custGeom>
              <a:avLst/>
              <a:gdLst/>
              <a:ahLst/>
              <a:cxnLst/>
              <a:rect l="l" t="t" r="r" b="b"/>
              <a:pathLst>
                <a:path w="536" h="537" extrusionOk="0">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7" name="Google Shape;10697;p87"/>
          <p:cNvGrpSpPr/>
          <p:nvPr/>
        </p:nvGrpSpPr>
        <p:grpSpPr>
          <a:xfrm>
            <a:off x="1741805" y="1313544"/>
            <a:ext cx="368987" cy="366992"/>
            <a:chOff x="-64401400" y="1914475"/>
            <a:chExt cx="319000" cy="317275"/>
          </a:xfrm>
        </p:grpSpPr>
        <p:sp>
          <p:nvSpPr>
            <p:cNvPr id="10698" name="Google Shape;10698;p87"/>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9" name="Google Shape;10699;p87"/>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0" name="Google Shape;10700;p87"/>
            <p:cNvSpPr/>
            <p:nvPr/>
          </p:nvSpPr>
          <p:spPr>
            <a:xfrm>
              <a:off x="-64212375" y="2210450"/>
              <a:ext cx="5525" cy="25"/>
            </a:xfrm>
            <a:custGeom>
              <a:avLst/>
              <a:gdLst/>
              <a:ahLst/>
              <a:cxnLst/>
              <a:rect l="l" t="t" r="r" b="b"/>
              <a:pathLst>
                <a:path w="221" h="1" extrusionOk="0">
                  <a:moveTo>
                    <a:pt x="1" y="1"/>
                  </a:moveTo>
                  <a:lnTo>
                    <a:pt x="221" y="1"/>
                  </a:ln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1" name="Google Shape;10701;p87"/>
          <p:cNvGrpSpPr/>
          <p:nvPr/>
        </p:nvGrpSpPr>
        <p:grpSpPr>
          <a:xfrm>
            <a:off x="1806493" y="1794583"/>
            <a:ext cx="239610" cy="365517"/>
            <a:chOff x="-64343900" y="2282125"/>
            <a:chExt cx="207150" cy="316000"/>
          </a:xfrm>
        </p:grpSpPr>
        <p:sp>
          <p:nvSpPr>
            <p:cNvPr id="10702" name="Google Shape;10702;p87"/>
            <p:cNvSpPr/>
            <p:nvPr/>
          </p:nvSpPr>
          <p:spPr>
            <a:xfrm>
              <a:off x="-64270650" y="2310475"/>
              <a:ext cx="61450" cy="147325"/>
            </a:xfrm>
            <a:custGeom>
              <a:avLst/>
              <a:gdLst/>
              <a:ahLst/>
              <a:cxnLst/>
              <a:rect l="l" t="t" r="r" b="b"/>
              <a:pathLst>
                <a:path w="2458" h="5893" extrusionOk="0">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3" name="Google Shape;10703;p87"/>
            <p:cNvSpPr/>
            <p:nvPr/>
          </p:nvSpPr>
          <p:spPr>
            <a:xfrm>
              <a:off x="-64343900" y="2282125"/>
              <a:ext cx="207150" cy="316000"/>
            </a:xfrm>
            <a:custGeom>
              <a:avLst/>
              <a:gdLst/>
              <a:ahLst/>
              <a:cxnLst/>
              <a:rect l="l" t="t" r="r" b="b"/>
              <a:pathLst>
                <a:path w="8286" h="12640" extrusionOk="0">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04" name="Google Shape;10704;p87"/>
          <p:cNvSpPr/>
          <p:nvPr/>
        </p:nvSpPr>
        <p:spPr>
          <a:xfrm>
            <a:off x="1736288" y="2257833"/>
            <a:ext cx="367165" cy="369913"/>
          </a:xfrm>
          <a:custGeom>
            <a:avLst/>
            <a:gdLst/>
            <a:ahLst/>
            <a:cxnLst/>
            <a:rect l="l" t="t" r="r" b="b"/>
            <a:pathLst>
              <a:path w="12697" h="12792" extrusionOk="0">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05" name="Google Shape;10705;p87"/>
          <p:cNvGrpSpPr/>
          <p:nvPr/>
        </p:nvGrpSpPr>
        <p:grpSpPr>
          <a:xfrm>
            <a:off x="3986941" y="1313804"/>
            <a:ext cx="318873" cy="366471"/>
            <a:chOff x="-62496925" y="1931475"/>
            <a:chExt cx="275675" cy="316825"/>
          </a:xfrm>
        </p:grpSpPr>
        <p:sp>
          <p:nvSpPr>
            <p:cNvPr id="10706" name="Google Shape;10706;p87"/>
            <p:cNvSpPr/>
            <p:nvPr/>
          </p:nvSpPr>
          <p:spPr>
            <a:xfrm>
              <a:off x="-62496925" y="1931475"/>
              <a:ext cx="275675" cy="316825"/>
            </a:xfrm>
            <a:custGeom>
              <a:avLst/>
              <a:gdLst/>
              <a:ahLst/>
              <a:cxnLst/>
              <a:rect l="l" t="t" r="r" b="b"/>
              <a:pathLst>
                <a:path w="11027" h="12673" extrusionOk="0">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7" name="Google Shape;10707;p87"/>
            <p:cNvSpPr/>
            <p:nvPr/>
          </p:nvSpPr>
          <p:spPr>
            <a:xfrm>
              <a:off x="-62390600" y="2016700"/>
              <a:ext cx="63025" cy="146525"/>
            </a:xfrm>
            <a:custGeom>
              <a:avLst/>
              <a:gdLst/>
              <a:ahLst/>
              <a:cxnLst/>
              <a:rect l="l" t="t" r="r" b="b"/>
              <a:pathLst>
                <a:path w="2521" h="5861" extrusionOk="0">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08" name="Google Shape;10708;p87"/>
          <p:cNvGrpSpPr/>
          <p:nvPr/>
        </p:nvGrpSpPr>
        <p:grpSpPr>
          <a:xfrm>
            <a:off x="3963691" y="1793629"/>
            <a:ext cx="365373" cy="367426"/>
            <a:chOff x="-62516625" y="2297875"/>
            <a:chExt cx="315875" cy="317650"/>
          </a:xfrm>
        </p:grpSpPr>
        <p:sp>
          <p:nvSpPr>
            <p:cNvPr id="10709" name="Google Shape;10709;p87"/>
            <p:cNvSpPr/>
            <p:nvPr/>
          </p:nvSpPr>
          <p:spPr>
            <a:xfrm>
              <a:off x="-62516625" y="2297875"/>
              <a:ext cx="315875" cy="317650"/>
            </a:xfrm>
            <a:custGeom>
              <a:avLst/>
              <a:gdLst/>
              <a:ahLst/>
              <a:cxnLst/>
              <a:rect l="l" t="t" r="r" b="b"/>
              <a:pathLst>
                <a:path w="12635" h="12706" extrusionOk="0">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0" name="Google Shape;10710;p87"/>
            <p:cNvSpPr/>
            <p:nvPr/>
          </p:nvSpPr>
          <p:spPr>
            <a:xfrm>
              <a:off x="-62335475" y="2438075"/>
              <a:ext cx="62250" cy="145750"/>
            </a:xfrm>
            <a:custGeom>
              <a:avLst/>
              <a:gdLst/>
              <a:ahLst/>
              <a:cxnLst/>
              <a:rect l="l" t="t" r="r" b="b"/>
              <a:pathLst>
                <a:path w="2490" h="5830" extrusionOk="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1" name="Google Shape;10711;p87"/>
          <p:cNvGrpSpPr/>
          <p:nvPr/>
        </p:nvGrpSpPr>
        <p:grpSpPr>
          <a:xfrm>
            <a:off x="3962332" y="2275588"/>
            <a:ext cx="368091" cy="334402"/>
            <a:chOff x="-62518200" y="2692475"/>
            <a:chExt cx="318225" cy="289100"/>
          </a:xfrm>
        </p:grpSpPr>
        <p:sp>
          <p:nvSpPr>
            <p:cNvPr id="10712" name="Google Shape;10712;p87"/>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3" name="Google Shape;10713;p87"/>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4" name="Google Shape;10714;p87"/>
          <p:cNvGrpSpPr/>
          <p:nvPr/>
        </p:nvGrpSpPr>
        <p:grpSpPr>
          <a:xfrm>
            <a:off x="2648986" y="2733112"/>
            <a:ext cx="309793" cy="365344"/>
            <a:chOff x="-60597975" y="1939525"/>
            <a:chExt cx="267825" cy="315850"/>
          </a:xfrm>
        </p:grpSpPr>
        <p:sp>
          <p:nvSpPr>
            <p:cNvPr id="10715" name="Google Shape;10715;p87"/>
            <p:cNvSpPr/>
            <p:nvPr/>
          </p:nvSpPr>
          <p:spPr>
            <a:xfrm>
              <a:off x="-60597975" y="1939525"/>
              <a:ext cx="267825" cy="315850"/>
            </a:xfrm>
            <a:custGeom>
              <a:avLst/>
              <a:gdLst/>
              <a:ahLst/>
              <a:cxnLst/>
              <a:rect l="l" t="t" r="r" b="b"/>
              <a:pathLst>
                <a:path w="10713" h="12634" extrusionOk="0">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6" name="Google Shape;10716;p87"/>
            <p:cNvSpPr/>
            <p:nvPr/>
          </p:nvSpPr>
          <p:spPr>
            <a:xfrm>
              <a:off x="-60494775" y="2097050"/>
              <a:ext cx="103175" cy="20500"/>
            </a:xfrm>
            <a:custGeom>
              <a:avLst/>
              <a:gdLst/>
              <a:ahLst/>
              <a:cxnLst/>
              <a:rect l="l" t="t" r="r" b="b"/>
              <a:pathLst>
                <a:path w="4127" h="820" extrusionOk="0">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7" name="Google Shape;10717;p87"/>
          <p:cNvGrpSpPr/>
          <p:nvPr/>
        </p:nvGrpSpPr>
        <p:grpSpPr>
          <a:xfrm>
            <a:off x="2619389" y="3167537"/>
            <a:ext cx="368987" cy="368525"/>
            <a:chOff x="-60620800" y="2304600"/>
            <a:chExt cx="319000" cy="318600"/>
          </a:xfrm>
        </p:grpSpPr>
        <p:sp>
          <p:nvSpPr>
            <p:cNvPr id="10718" name="Google Shape;10718;p87"/>
            <p:cNvSpPr/>
            <p:nvPr/>
          </p:nvSpPr>
          <p:spPr>
            <a:xfrm>
              <a:off x="-60620800" y="2304600"/>
              <a:ext cx="319000" cy="318600"/>
            </a:xfrm>
            <a:custGeom>
              <a:avLst/>
              <a:gdLst/>
              <a:ahLst/>
              <a:cxnLst/>
              <a:rect l="l" t="t" r="r" b="b"/>
              <a:pathLst>
                <a:path w="12760" h="12744" extrusionOk="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9" name="Google Shape;10719;p87"/>
            <p:cNvSpPr/>
            <p:nvPr/>
          </p:nvSpPr>
          <p:spPr>
            <a:xfrm>
              <a:off x="-60491625" y="2560150"/>
              <a:ext cx="144925" cy="20525"/>
            </a:xfrm>
            <a:custGeom>
              <a:avLst/>
              <a:gdLst/>
              <a:ahLst/>
              <a:cxnLst/>
              <a:rect l="l" t="t" r="r" b="b"/>
              <a:pathLst>
                <a:path w="5797" h="821" extrusionOk="0">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0" name="Google Shape;10720;p87"/>
            <p:cNvSpPr/>
            <p:nvPr/>
          </p:nvSpPr>
          <p:spPr>
            <a:xfrm>
              <a:off x="-60573550" y="2445950"/>
              <a:ext cx="62250" cy="146525"/>
            </a:xfrm>
            <a:custGeom>
              <a:avLst/>
              <a:gdLst/>
              <a:ahLst/>
              <a:cxnLst/>
              <a:rect l="l" t="t" r="r" b="b"/>
              <a:pathLst>
                <a:path w="2490" h="5861" extrusionOk="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1" name="Google Shape;10721;p87"/>
          <p:cNvGrpSpPr/>
          <p:nvPr/>
        </p:nvGrpSpPr>
        <p:grpSpPr>
          <a:xfrm>
            <a:off x="2620748" y="3663188"/>
            <a:ext cx="366269" cy="262426"/>
            <a:chOff x="-60621600" y="2716100"/>
            <a:chExt cx="316650" cy="226875"/>
          </a:xfrm>
        </p:grpSpPr>
        <p:sp>
          <p:nvSpPr>
            <p:cNvPr id="10722" name="Google Shape;10722;p87"/>
            <p:cNvSpPr/>
            <p:nvPr/>
          </p:nvSpPr>
          <p:spPr>
            <a:xfrm>
              <a:off x="-60621600" y="2716100"/>
              <a:ext cx="316650" cy="226875"/>
            </a:xfrm>
            <a:custGeom>
              <a:avLst/>
              <a:gdLst/>
              <a:ahLst/>
              <a:cxnLst/>
              <a:rect l="l" t="t" r="r" b="b"/>
              <a:pathLst>
                <a:path w="12666" h="9075" extrusionOk="0">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3" name="Google Shape;10723;p87"/>
            <p:cNvSpPr/>
            <p:nvPr/>
          </p:nvSpPr>
          <p:spPr>
            <a:xfrm>
              <a:off x="-60546775" y="2798025"/>
              <a:ext cx="166225" cy="104775"/>
            </a:xfrm>
            <a:custGeom>
              <a:avLst/>
              <a:gdLst/>
              <a:ahLst/>
              <a:cxnLst/>
              <a:rect l="l" t="t" r="r" b="b"/>
              <a:pathLst>
                <a:path w="6649" h="4191" extrusionOk="0">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24" name="Google Shape;10724;p87"/>
          <p:cNvGrpSpPr/>
          <p:nvPr/>
        </p:nvGrpSpPr>
        <p:grpSpPr>
          <a:xfrm>
            <a:off x="3957965" y="3611281"/>
            <a:ext cx="358056" cy="366240"/>
            <a:chOff x="-59475600" y="2658625"/>
            <a:chExt cx="309550" cy="316625"/>
          </a:xfrm>
        </p:grpSpPr>
        <p:sp>
          <p:nvSpPr>
            <p:cNvPr id="10725" name="Google Shape;10725;p87"/>
            <p:cNvSpPr/>
            <p:nvPr/>
          </p:nvSpPr>
          <p:spPr>
            <a:xfrm>
              <a:off x="-59427550" y="291302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6" name="Google Shape;10726;p87"/>
            <p:cNvSpPr/>
            <p:nvPr/>
          </p:nvSpPr>
          <p:spPr>
            <a:xfrm>
              <a:off x="-59428350" y="2699575"/>
              <a:ext cx="20500" cy="152825"/>
            </a:xfrm>
            <a:custGeom>
              <a:avLst/>
              <a:gdLst/>
              <a:ahLst/>
              <a:cxnLst/>
              <a:rect l="l" t="t" r="r" b="b"/>
              <a:pathLst>
                <a:path w="820" h="6113" extrusionOk="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7" name="Google Shape;10727;p87"/>
            <p:cNvSpPr/>
            <p:nvPr/>
          </p:nvSpPr>
          <p:spPr>
            <a:xfrm>
              <a:off x="-59330675" y="2913025"/>
              <a:ext cx="19700" cy="19700"/>
            </a:xfrm>
            <a:custGeom>
              <a:avLst/>
              <a:gdLst/>
              <a:ahLst/>
              <a:cxnLst/>
              <a:rect l="l" t="t" r="r" b="b"/>
              <a:pathLst>
                <a:path w="788" h="788" extrusionOk="0">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8" name="Google Shape;10728;p87"/>
            <p:cNvSpPr/>
            <p:nvPr/>
          </p:nvSpPr>
          <p:spPr>
            <a:xfrm>
              <a:off x="-59330675" y="2699575"/>
              <a:ext cx="20500" cy="152825"/>
            </a:xfrm>
            <a:custGeom>
              <a:avLst/>
              <a:gdLst/>
              <a:ahLst/>
              <a:cxnLst/>
              <a:rect l="l" t="t" r="r" b="b"/>
              <a:pathLst>
                <a:path w="820" h="6113" extrusionOk="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9" name="Google Shape;10729;p87"/>
            <p:cNvSpPr/>
            <p:nvPr/>
          </p:nvSpPr>
          <p:spPr>
            <a:xfrm>
              <a:off x="-59475600" y="2658625"/>
              <a:ext cx="309550" cy="316625"/>
            </a:xfrm>
            <a:custGeom>
              <a:avLst/>
              <a:gdLst/>
              <a:ahLst/>
              <a:cxnLst/>
              <a:rect l="l" t="t" r="r" b="b"/>
              <a:pathLst>
                <a:path w="12382" h="12665" extrusionOk="0">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0" name="Google Shape;10730;p87"/>
            <p:cNvSpPr/>
            <p:nvPr/>
          </p:nvSpPr>
          <p:spPr>
            <a:xfrm>
              <a:off x="-59234600" y="2913025"/>
              <a:ext cx="19725" cy="19700"/>
            </a:xfrm>
            <a:custGeom>
              <a:avLst/>
              <a:gdLst/>
              <a:ahLst/>
              <a:cxnLst/>
              <a:rect l="l" t="t" r="r" b="b"/>
              <a:pathLst>
                <a:path w="789" h="788" extrusionOk="0">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1" name="Google Shape;10731;p87"/>
            <p:cNvSpPr/>
            <p:nvPr/>
          </p:nvSpPr>
          <p:spPr>
            <a:xfrm>
              <a:off x="-59235375" y="2699575"/>
              <a:ext cx="20500" cy="152825"/>
            </a:xfrm>
            <a:custGeom>
              <a:avLst/>
              <a:gdLst/>
              <a:ahLst/>
              <a:cxnLst/>
              <a:rect l="l" t="t" r="r" b="b"/>
              <a:pathLst>
                <a:path w="820" h="6113" extrusionOk="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32" name="Google Shape;10732;p87"/>
          <p:cNvSpPr/>
          <p:nvPr/>
        </p:nvSpPr>
        <p:spPr>
          <a:xfrm>
            <a:off x="2175657" y="1314368"/>
            <a:ext cx="365373" cy="365344"/>
          </a:xfrm>
          <a:custGeom>
            <a:avLst/>
            <a:gdLst/>
            <a:ahLst/>
            <a:cxnLst/>
            <a:rect l="l" t="t" r="r" b="b"/>
            <a:pathLst>
              <a:path w="12635" h="12634" extrusionOk="0">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3" name="Google Shape;10733;p87"/>
          <p:cNvSpPr/>
          <p:nvPr/>
        </p:nvSpPr>
        <p:spPr>
          <a:xfrm>
            <a:off x="2203001" y="1792834"/>
            <a:ext cx="310690" cy="369016"/>
          </a:xfrm>
          <a:custGeom>
            <a:avLst/>
            <a:gdLst/>
            <a:ahLst/>
            <a:cxnLst/>
            <a:rect l="l" t="t" r="r" b="b"/>
            <a:pathLst>
              <a:path w="10744" h="12761" extrusionOk="0">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4" name="Google Shape;10734;p87"/>
          <p:cNvGrpSpPr/>
          <p:nvPr/>
        </p:nvGrpSpPr>
        <p:grpSpPr>
          <a:xfrm>
            <a:off x="2233086" y="2259206"/>
            <a:ext cx="263294" cy="367165"/>
            <a:chOff x="-63987100" y="2646800"/>
            <a:chExt cx="227625" cy="317425"/>
          </a:xfrm>
        </p:grpSpPr>
        <p:sp>
          <p:nvSpPr>
            <p:cNvPr id="10735" name="Google Shape;10735;p87"/>
            <p:cNvSpPr/>
            <p:nvPr/>
          </p:nvSpPr>
          <p:spPr>
            <a:xfrm>
              <a:off x="-63987100" y="2646800"/>
              <a:ext cx="227625" cy="317425"/>
            </a:xfrm>
            <a:custGeom>
              <a:avLst/>
              <a:gdLst/>
              <a:ahLst/>
              <a:cxnLst/>
              <a:rect l="l" t="t" r="r" b="b"/>
              <a:pathLst>
                <a:path w="9105" h="12697" extrusionOk="0">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6" name="Google Shape;10736;p87"/>
            <p:cNvSpPr/>
            <p:nvPr/>
          </p:nvSpPr>
          <p:spPr>
            <a:xfrm>
              <a:off x="-63883150" y="2826375"/>
              <a:ext cx="20500" cy="41775"/>
            </a:xfrm>
            <a:custGeom>
              <a:avLst/>
              <a:gdLst/>
              <a:ahLst/>
              <a:cxnLst/>
              <a:rect l="l" t="t" r="r" b="b"/>
              <a:pathLst>
                <a:path w="820" h="1671" extrusionOk="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37" name="Google Shape;10737;p87"/>
          <p:cNvGrpSpPr/>
          <p:nvPr/>
        </p:nvGrpSpPr>
        <p:grpSpPr>
          <a:xfrm>
            <a:off x="852428" y="2730827"/>
            <a:ext cx="358056" cy="369913"/>
            <a:chOff x="-62148000" y="1930075"/>
            <a:chExt cx="309550" cy="319800"/>
          </a:xfrm>
        </p:grpSpPr>
        <p:sp>
          <p:nvSpPr>
            <p:cNvPr id="10738" name="Google Shape;10738;p87"/>
            <p:cNvSpPr/>
            <p:nvPr/>
          </p:nvSpPr>
          <p:spPr>
            <a:xfrm>
              <a:off x="-62148000" y="1930075"/>
              <a:ext cx="309550" cy="319800"/>
            </a:xfrm>
            <a:custGeom>
              <a:avLst/>
              <a:gdLst/>
              <a:ahLst/>
              <a:cxnLst/>
              <a:rect l="l" t="t" r="r" b="b"/>
              <a:pathLst>
                <a:path w="12382" h="12792" extrusionOk="0">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9" name="Google Shape;10739;p87"/>
            <p:cNvSpPr/>
            <p:nvPr/>
          </p:nvSpPr>
          <p:spPr>
            <a:xfrm>
              <a:off x="-62044825" y="1972200"/>
              <a:ext cx="107125" cy="97700"/>
            </a:xfrm>
            <a:custGeom>
              <a:avLst/>
              <a:gdLst/>
              <a:ahLst/>
              <a:cxnLst/>
              <a:rect l="l" t="t" r="r" b="b"/>
              <a:pathLst>
                <a:path w="4285" h="3908" extrusionOk="0">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0" name="Google Shape;10740;p87"/>
          <p:cNvGrpSpPr/>
          <p:nvPr/>
        </p:nvGrpSpPr>
        <p:grpSpPr>
          <a:xfrm>
            <a:off x="849695" y="3169113"/>
            <a:ext cx="363522" cy="365373"/>
            <a:chOff x="-62150375" y="2297875"/>
            <a:chExt cx="314275" cy="315875"/>
          </a:xfrm>
        </p:grpSpPr>
        <p:sp>
          <p:nvSpPr>
            <p:cNvPr id="10741" name="Google Shape;10741;p87"/>
            <p:cNvSpPr/>
            <p:nvPr/>
          </p:nvSpPr>
          <p:spPr>
            <a:xfrm>
              <a:off x="-61994425" y="2297875"/>
              <a:ext cx="64600" cy="69925"/>
            </a:xfrm>
            <a:custGeom>
              <a:avLst/>
              <a:gdLst/>
              <a:ahLst/>
              <a:cxnLst/>
              <a:rect l="l" t="t" r="r" b="b"/>
              <a:pathLst>
                <a:path w="2584" h="2797" extrusionOk="0">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2" name="Google Shape;10742;p87"/>
            <p:cNvSpPr/>
            <p:nvPr/>
          </p:nvSpPr>
          <p:spPr>
            <a:xfrm>
              <a:off x="-62150375" y="2338050"/>
              <a:ext cx="314275" cy="275700"/>
            </a:xfrm>
            <a:custGeom>
              <a:avLst/>
              <a:gdLst/>
              <a:ahLst/>
              <a:cxnLst/>
              <a:rect l="l" t="t" r="r" b="b"/>
              <a:pathLst>
                <a:path w="12571" h="11028" extrusionOk="0">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3" name="Google Shape;10743;p87"/>
            <p:cNvSpPr/>
            <p:nvPr/>
          </p:nvSpPr>
          <p:spPr>
            <a:xfrm>
              <a:off x="-61972375" y="2430200"/>
              <a:ext cx="20500" cy="60675"/>
            </a:xfrm>
            <a:custGeom>
              <a:avLst/>
              <a:gdLst/>
              <a:ahLst/>
              <a:cxnLst/>
              <a:rect l="l" t="t" r="r" b="b"/>
              <a:pathLst>
                <a:path w="820" h="2427" extrusionOk="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4" name="Google Shape;10744;p87"/>
            <p:cNvSpPr/>
            <p:nvPr/>
          </p:nvSpPr>
          <p:spPr>
            <a:xfrm>
              <a:off x="-61909350" y="2430200"/>
              <a:ext cx="19700" cy="60675"/>
            </a:xfrm>
            <a:custGeom>
              <a:avLst/>
              <a:gdLst/>
              <a:ahLst/>
              <a:cxnLst/>
              <a:rect l="l" t="t" r="r" b="b"/>
              <a:pathLst>
                <a:path w="788" h="2427" extrusionOk="0">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5" name="Google Shape;10745;p87"/>
            <p:cNvSpPr/>
            <p:nvPr/>
          </p:nvSpPr>
          <p:spPr>
            <a:xfrm>
              <a:off x="-62033800" y="2430200"/>
              <a:ext cx="21275" cy="60675"/>
            </a:xfrm>
            <a:custGeom>
              <a:avLst/>
              <a:gdLst/>
              <a:ahLst/>
              <a:cxnLst/>
              <a:rect l="l" t="t" r="r" b="b"/>
              <a:pathLst>
                <a:path w="851" h="2427" extrusionOk="0">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6" name="Google Shape;10746;p87"/>
          <p:cNvGrpSpPr/>
          <p:nvPr/>
        </p:nvGrpSpPr>
        <p:grpSpPr>
          <a:xfrm>
            <a:off x="848322" y="3610356"/>
            <a:ext cx="366269" cy="368091"/>
            <a:chOff x="-62150375" y="2664925"/>
            <a:chExt cx="316650" cy="318225"/>
          </a:xfrm>
        </p:grpSpPr>
        <p:sp>
          <p:nvSpPr>
            <p:cNvPr id="10747" name="Google Shape;10747;p87"/>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8" name="Google Shape;10748;p87"/>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9" name="Google Shape;10749;p87"/>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0" name="Google Shape;10750;p87"/>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1" name="Google Shape;10751;p87"/>
          <p:cNvGrpSpPr/>
          <p:nvPr/>
        </p:nvGrpSpPr>
        <p:grpSpPr>
          <a:xfrm>
            <a:off x="3065911" y="2731333"/>
            <a:ext cx="367165" cy="368901"/>
            <a:chOff x="-60254550" y="1938025"/>
            <a:chExt cx="317425" cy="318925"/>
          </a:xfrm>
        </p:grpSpPr>
        <p:sp>
          <p:nvSpPr>
            <p:cNvPr id="10752" name="Google Shape;10752;p87"/>
            <p:cNvSpPr/>
            <p:nvPr/>
          </p:nvSpPr>
          <p:spPr>
            <a:xfrm>
              <a:off x="-60254550" y="2049000"/>
              <a:ext cx="317425" cy="207950"/>
            </a:xfrm>
            <a:custGeom>
              <a:avLst/>
              <a:gdLst/>
              <a:ahLst/>
              <a:cxnLst/>
              <a:rect l="l" t="t" r="r" b="b"/>
              <a:pathLst>
                <a:path w="12697" h="8318" extrusionOk="0">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3" name="Google Shape;10753;p87"/>
            <p:cNvSpPr/>
            <p:nvPr/>
          </p:nvSpPr>
          <p:spPr>
            <a:xfrm>
              <a:off x="-60219125" y="1938025"/>
              <a:ext cx="51225" cy="103625"/>
            </a:xfrm>
            <a:custGeom>
              <a:avLst/>
              <a:gdLst/>
              <a:ahLst/>
              <a:cxnLst/>
              <a:rect l="l" t="t" r="r" b="b"/>
              <a:pathLst>
                <a:path w="2049" h="4145" extrusionOk="0">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4" name="Google Shape;10754;p87"/>
            <p:cNvSpPr/>
            <p:nvPr/>
          </p:nvSpPr>
          <p:spPr>
            <a:xfrm>
              <a:off x="-60156900" y="1938025"/>
              <a:ext cx="51225" cy="103625"/>
            </a:xfrm>
            <a:custGeom>
              <a:avLst/>
              <a:gdLst/>
              <a:ahLst/>
              <a:cxnLst/>
              <a:rect l="l" t="t" r="r" b="b"/>
              <a:pathLst>
                <a:path w="2049" h="4145" extrusionOk="0">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5" name="Google Shape;10755;p87"/>
            <p:cNvSpPr/>
            <p:nvPr/>
          </p:nvSpPr>
          <p:spPr>
            <a:xfrm>
              <a:off x="-60094675" y="1938025"/>
              <a:ext cx="51225" cy="103625"/>
            </a:xfrm>
            <a:custGeom>
              <a:avLst/>
              <a:gdLst/>
              <a:ahLst/>
              <a:cxnLst/>
              <a:rect l="l" t="t" r="r" b="b"/>
              <a:pathLst>
                <a:path w="2049" h="4145" extrusionOk="0">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6" name="Google Shape;10756;p87"/>
          <p:cNvGrpSpPr/>
          <p:nvPr/>
        </p:nvGrpSpPr>
        <p:grpSpPr>
          <a:xfrm>
            <a:off x="3094149" y="3609907"/>
            <a:ext cx="310690" cy="368987"/>
            <a:chOff x="-60232500" y="2671225"/>
            <a:chExt cx="268600" cy="319000"/>
          </a:xfrm>
        </p:grpSpPr>
        <p:sp>
          <p:nvSpPr>
            <p:cNvPr id="10757" name="Google Shape;10757;p87"/>
            <p:cNvSpPr/>
            <p:nvPr/>
          </p:nvSpPr>
          <p:spPr>
            <a:xfrm>
              <a:off x="-60222275" y="2843700"/>
              <a:ext cx="63025" cy="146525"/>
            </a:xfrm>
            <a:custGeom>
              <a:avLst/>
              <a:gdLst/>
              <a:ahLst/>
              <a:cxnLst/>
              <a:rect l="l" t="t" r="r" b="b"/>
              <a:pathLst>
                <a:path w="2521" h="5861" extrusionOk="0">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8" name="Google Shape;10758;p87"/>
            <p:cNvSpPr/>
            <p:nvPr/>
          </p:nvSpPr>
          <p:spPr>
            <a:xfrm>
              <a:off x="-60232500" y="2671225"/>
              <a:ext cx="268600" cy="318225"/>
            </a:xfrm>
            <a:custGeom>
              <a:avLst/>
              <a:gdLst/>
              <a:ahLst/>
              <a:cxnLst/>
              <a:rect l="l" t="t" r="r" b="b"/>
              <a:pathLst>
                <a:path w="10744" h="12729" extrusionOk="0">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59" name="Google Shape;10759;p87"/>
          <p:cNvGrpSpPr/>
          <p:nvPr/>
        </p:nvGrpSpPr>
        <p:grpSpPr>
          <a:xfrm>
            <a:off x="2179643" y="4058541"/>
            <a:ext cx="365373" cy="368987"/>
            <a:chOff x="-59100700" y="1911950"/>
            <a:chExt cx="315875" cy="319000"/>
          </a:xfrm>
        </p:grpSpPr>
        <p:sp>
          <p:nvSpPr>
            <p:cNvPr id="10760" name="Google Shape;10760;p87"/>
            <p:cNvSpPr/>
            <p:nvPr/>
          </p:nvSpPr>
          <p:spPr>
            <a:xfrm>
              <a:off x="-59015625" y="19938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1" name="Google Shape;10761;p87"/>
            <p:cNvSpPr/>
            <p:nvPr/>
          </p:nvSpPr>
          <p:spPr>
            <a:xfrm>
              <a:off x="-58954200" y="19938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2" name="Google Shape;10762;p87"/>
            <p:cNvSpPr/>
            <p:nvPr/>
          </p:nvSpPr>
          <p:spPr>
            <a:xfrm>
              <a:off x="-58891975" y="19938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3" name="Google Shape;10763;p87"/>
            <p:cNvSpPr/>
            <p:nvPr/>
          </p:nvSpPr>
          <p:spPr>
            <a:xfrm>
              <a:off x="-59015625" y="2034825"/>
              <a:ext cx="20500" cy="21275"/>
            </a:xfrm>
            <a:custGeom>
              <a:avLst/>
              <a:gdLst/>
              <a:ahLst/>
              <a:cxnLst/>
              <a:rect l="l" t="t" r="r" b="b"/>
              <a:pathLst>
                <a:path w="820" h="851" extrusionOk="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4" name="Google Shape;10764;p87"/>
            <p:cNvSpPr/>
            <p:nvPr/>
          </p:nvSpPr>
          <p:spPr>
            <a:xfrm>
              <a:off x="-58954200" y="2034825"/>
              <a:ext cx="21300" cy="21275"/>
            </a:xfrm>
            <a:custGeom>
              <a:avLst/>
              <a:gdLst/>
              <a:ahLst/>
              <a:cxnLst/>
              <a:rect l="l" t="t" r="r" b="b"/>
              <a:pathLst>
                <a:path w="852" h="851" extrusionOk="0">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5" name="Google Shape;10765;p87"/>
            <p:cNvSpPr/>
            <p:nvPr/>
          </p:nvSpPr>
          <p:spPr>
            <a:xfrm>
              <a:off x="-58891975" y="2034825"/>
              <a:ext cx="21300" cy="21275"/>
            </a:xfrm>
            <a:custGeom>
              <a:avLst/>
              <a:gdLst/>
              <a:ahLst/>
              <a:cxnLst/>
              <a:rect l="l" t="t" r="r" b="b"/>
              <a:pathLst>
                <a:path w="852" h="851" extrusionOk="0">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6" name="Google Shape;10766;p87"/>
            <p:cNvSpPr/>
            <p:nvPr/>
          </p:nvSpPr>
          <p:spPr>
            <a:xfrm>
              <a:off x="-59015625" y="20765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7" name="Google Shape;10767;p87"/>
            <p:cNvSpPr/>
            <p:nvPr/>
          </p:nvSpPr>
          <p:spPr>
            <a:xfrm>
              <a:off x="-58954200" y="20765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8" name="Google Shape;10768;p87"/>
            <p:cNvSpPr/>
            <p:nvPr/>
          </p:nvSpPr>
          <p:spPr>
            <a:xfrm>
              <a:off x="-58891975" y="20765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9" name="Google Shape;10769;p87"/>
            <p:cNvSpPr/>
            <p:nvPr/>
          </p:nvSpPr>
          <p:spPr>
            <a:xfrm>
              <a:off x="-59100700" y="1911950"/>
              <a:ext cx="315875" cy="319000"/>
            </a:xfrm>
            <a:custGeom>
              <a:avLst/>
              <a:gdLst/>
              <a:ahLst/>
              <a:cxnLst/>
              <a:rect l="l" t="t" r="r" b="b"/>
              <a:pathLst>
                <a:path w="12635" h="12760" extrusionOk="0">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0" name="Google Shape;10770;p87"/>
          <p:cNvGrpSpPr/>
          <p:nvPr/>
        </p:nvGrpSpPr>
        <p:grpSpPr>
          <a:xfrm>
            <a:off x="2621810" y="1314021"/>
            <a:ext cx="379918" cy="366038"/>
            <a:chOff x="-63665750" y="1914325"/>
            <a:chExt cx="328450" cy="316450"/>
          </a:xfrm>
        </p:grpSpPr>
        <p:sp>
          <p:nvSpPr>
            <p:cNvPr id="10771" name="Google Shape;10771;p87"/>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2" name="Google Shape;10772;p87"/>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3" name="Google Shape;10773;p87"/>
          <p:cNvGrpSpPr/>
          <p:nvPr/>
        </p:nvGrpSpPr>
        <p:grpSpPr>
          <a:xfrm>
            <a:off x="2626814" y="1793065"/>
            <a:ext cx="369913" cy="368554"/>
            <a:chOff x="-63666550" y="2278975"/>
            <a:chExt cx="319800" cy="318625"/>
          </a:xfrm>
        </p:grpSpPr>
        <p:sp>
          <p:nvSpPr>
            <p:cNvPr id="10774" name="Google Shape;10774;p87"/>
            <p:cNvSpPr/>
            <p:nvPr/>
          </p:nvSpPr>
          <p:spPr>
            <a:xfrm>
              <a:off x="-63481450" y="2309700"/>
              <a:ext cx="62225" cy="146525"/>
            </a:xfrm>
            <a:custGeom>
              <a:avLst/>
              <a:gdLst/>
              <a:ahLst/>
              <a:cxnLst/>
              <a:rect l="l" t="t" r="r" b="b"/>
              <a:pathLst>
                <a:path w="2489" h="5861" extrusionOk="0">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5" name="Google Shape;10775;p87"/>
            <p:cNvSpPr/>
            <p:nvPr/>
          </p:nvSpPr>
          <p:spPr>
            <a:xfrm>
              <a:off x="-63666550" y="2278975"/>
              <a:ext cx="319800" cy="318625"/>
            </a:xfrm>
            <a:custGeom>
              <a:avLst/>
              <a:gdLst/>
              <a:ahLst/>
              <a:cxnLst/>
              <a:rect l="l" t="t" r="r" b="b"/>
              <a:pathLst>
                <a:path w="12792" h="12745" extrusionOk="0">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6" name="Google Shape;10776;p87"/>
          <p:cNvGrpSpPr/>
          <p:nvPr/>
        </p:nvGrpSpPr>
        <p:grpSpPr>
          <a:xfrm>
            <a:off x="2624081" y="2259090"/>
            <a:ext cx="375378" cy="367397"/>
            <a:chOff x="-63669700" y="2646600"/>
            <a:chExt cx="324525" cy="317625"/>
          </a:xfrm>
        </p:grpSpPr>
        <p:sp>
          <p:nvSpPr>
            <p:cNvPr id="10777" name="Google Shape;10777;p87"/>
            <p:cNvSpPr/>
            <p:nvPr/>
          </p:nvSpPr>
          <p:spPr>
            <a:xfrm>
              <a:off x="-63669700" y="2646600"/>
              <a:ext cx="324525" cy="317550"/>
            </a:xfrm>
            <a:custGeom>
              <a:avLst/>
              <a:gdLst/>
              <a:ahLst/>
              <a:cxnLst/>
              <a:rect l="l" t="t" r="r" b="b"/>
              <a:pathLst>
                <a:path w="12981" h="12702" extrusionOk="0">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8" name="Google Shape;10778;p87"/>
            <p:cNvSpPr/>
            <p:nvPr/>
          </p:nvSpPr>
          <p:spPr>
            <a:xfrm>
              <a:off x="-63532650" y="2901200"/>
              <a:ext cx="185900" cy="63025"/>
            </a:xfrm>
            <a:custGeom>
              <a:avLst/>
              <a:gdLst/>
              <a:ahLst/>
              <a:cxnLst/>
              <a:rect l="l" t="t" r="r" b="b"/>
              <a:pathLst>
                <a:path w="7436" h="2521" extrusionOk="0">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9" name="Google Shape;10779;p87"/>
          <p:cNvGrpSpPr/>
          <p:nvPr/>
        </p:nvGrpSpPr>
        <p:grpSpPr>
          <a:xfrm>
            <a:off x="1286361" y="2732418"/>
            <a:ext cx="366269" cy="366732"/>
            <a:chOff x="-61784125" y="1931250"/>
            <a:chExt cx="316650" cy="317050"/>
          </a:xfrm>
        </p:grpSpPr>
        <p:sp>
          <p:nvSpPr>
            <p:cNvPr id="10780" name="Google Shape;10780;p87"/>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1" name="Google Shape;10781;p87"/>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2" name="Google Shape;10782;p87"/>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3" name="Google Shape;10783;p87"/>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4" name="Google Shape;10784;p87"/>
          <p:cNvGrpSpPr/>
          <p:nvPr/>
        </p:nvGrpSpPr>
        <p:grpSpPr>
          <a:xfrm>
            <a:off x="1286360" y="3168665"/>
            <a:ext cx="366269" cy="366269"/>
            <a:chOff x="-61783350" y="2297100"/>
            <a:chExt cx="316650" cy="316650"/>
          </a:xfrm>
        </p:grpSpPr>
        <p:sp>
          <p:nvSpPr>
            <p:cNvPr id="10785" name="Google Shape;10785;p87"/>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6" name="Google Shape;10786;p87"/>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7" name="Google Shape;10787;p87"/>
          <p:cNvGrpSpPr/>
          <p:nvPr/>
        </p:nvGrpSpPr>
        <p:grpSpPr>
          <a:xfrm>
            <a:off x="1286360" y="3609748"/>
            <a:ext cx="366269" cy="369305"/>
            <a:chOff x="-61782550" y="2664925"/>
            <a:chExt cx="316650" cy="319275"/>
          </a:xfrm>
        </p:grpSpPr>
        <p:sp>
          <p:nvSpPr>
            <p:cNvPr id="10788" name="Google Shape;10788;p87"/>
            <p:cNvSpPr/>
            <p:nvPr/>
          </p:nvSpPr>
          <p:spPr>
            <a:xfrm>
              <a:off x="-61782550" y="2664925"/>
              <a:ext cx="316650" cy="319275"/>
            </a:xfrm>
            <a:custGeom>
              <a:avLst/>
              <a:gdLst/>
              <a:ahLst/>
              <a:cxnLst/>
              <a:rect l="l" t="t" r="r" b="b"/>
              <a:pathLst>
                <a:path w="12666" h="12771" extrusionOk="0">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9" name="Google Shape;10789;p87"/>
            <p:cNvSpPr/>
            <p:nvPr/>
          </p:nvSpPr>
          <p:spPr>
            <a:xfrm>
              <a:off x="-61701425" y="2705875"/>
              <a:ext cx="151250" cy="21275"/>
            </a:xfrm>
            <a:custGeom>
              <a:avLst/>
              <a:gdLst/>
              <a:ahLst/>
              <a:cxnLst/>
              <a:rect l="l" t="t" r="r" b="b"/>
              <a:pathLst>
                <a:path w="6050" h="851" extrusionOk="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0" name="Google Shape;10790;p87"/>
            <p:cNvSpPr/>
            <p:nvPr/>
          </p:nvSpPr>
          <p:spPr>
            <a:xfrm>
              <a:off x="-61742375" y="2747625"/>
              <a:ext cx="233925" cy="22075"/>
            </a:xfrm>
            <a:custGeom>
              <a:avLst/>
              <a:gdLst/>
              <a:ahLst/>
              <a:cxnLst/>
              <a:rect l="l" t="t" r="r" b="b"/>
              <a:pathLst>
                <a:path w="9357" h="883" extrusionOk="0">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1" name="Google Shape;10791;p87"/>
          <p:cNvGrpSpPr/>
          <p:nvPr/>
        </p:nvGrpSpPr>
        <p:grpSpPr>
          <a:xfrm>
            <a:off x="3508137" y="2741136"/>
            <a:ext cx="367165" cy="349294"/>
            <a:chOff x="-59889100" y="1945025"/>
            <a:chExt cx="317425" cy="301975"/>
          </a:xfrm>
        </p:grpSpPr>
        <p:sp>
          <p:nvSpPr>
            <p:cNvPr id="10792" name="Google Shape;10792;p87"/>
            <p:cNvSpPr/>
            <p:nvPr/>
          </p:nvSpPr>
          <p:spPr>
            <a:xfrm>
              <a:off x="-59845000" y="2074200"/>
              <a:ext cx="63025" cy="61450"/>
            </a:xfrm>
            <a:custGeom>
              <a:avLst/>
              <a:gdLst/>
              <a:ahLst/>
              <a:cxnLst/>
              <a:rect l="l" t="t" r="r" b="b"/>
              <a:pathLst>
                <a:path w="2521" h="2458" extrusionOk="0">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3" name="Google Shape;10793;p87"/>
            <p:cNvSpPr/>
            <p:nvPr/>
          </p:nvSpPr>
          <p:spPr>
            <a:xfrm>
              <a:off x="-59761500" y="1990700"/>
              <a:ext cx="61450" cy="144950"/>
            </a:xfrm>
            <a:custGeom>
              <a:avLst/>
              <a:gdLst/>
              <a:ahLst/>
              <a:cxnLst/>
              <a:rect l="l" t="t" r="r" b="b"/>
              <a:pathLst>
                <a:path w="2458" h="5798" extrusionOk="0">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4" name="Google Shape;10794;p87"/>
            <p:cNvSpPr/>
            <p:nvPr/>
          </p:nvSpPr>
          <p:spPr>
            <a:xfrm>
              <a:off x="-59678800" y="2053725"/>
              <a:ext cx="61450" cy="81925"/>
            </a:xfrm>
            <a:custGeom>
              <a:avLst/>
              <a:gdLst/>
              <a:ahLst/>
              <a:cxnLst/>
              <a:rect l="l" t="t" r="r" b="b"/>
              <a:pathLst>
                <a:path w="2458" h="3277" extrusionOk="0">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5" name="Google Shape;10795;p87"/>
            <p:cNvSpPr/>
            <p:nvPr/>
          </p:nvSpPr>
          <p:spPr>
            <a:xfrm>
              <a:off x="-59889100" y="1945025"/>
              <a:ext cx="317425" cy="301975"/>
            </a:xfrm>
            <a:custGeom>
              <a:avLst/>
              <a:gdLst/>
              <a:ahLst/>
              <a:cxnLst/>
              <a:rect l="l" t="t" r="r" b="b"/>
              <a:pathLst>
                <a:path w="12697" h="12079" extrusionOk="0">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6" name="Google Shape;10796;p87"/>
          <p:cNvGrpSpPr/>
          <p:nvPr/>
        </p:nvGrpSpPr>
        <p:grpSpPr>
          <a:xfrm>
            <a:off x="3040249" y="3168589"/>
            <a:ext cx="366648" cy="366420"/>
            <a:chOff x="6479471" y="2079003"/>
            <a:chExt cx="348923" cy="348706"/>
          </a:xfrm>
        </p:grpSpPr>
        <p:sp>
          <p:nvSpPr>
            <p:cNvPr id="10797" name="Google Shape;10797;p87"/>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98" name="Google Shape;10798;p87"/>
            <p:cNvGrpSpPr/>
            <p:nvPr/>
          </p:nvGrpSpPr>
          <p:grpSpPr>
            <a:xfrm>
              <a:off x="6520582" y="2079003"/>
              <a:ext cx="307811" cy="348706"/>
              <a:chOff x="-60218325" y="2304850"/>
              <a:chExt cx="279625" cy="316775"/>
            </a:xfrm>
          </p:grpSpPr>
          <p:sp>
            <p:nvSpPr>
              <p:cNvPr id="10799" name="Google Shape;10799;p87"/>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0" name="Google Shape;10800;p87"/>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1" name="Google Shape;10801;p87"/>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2" name="Google Shape;10802;p87"/>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3" name="Google Shape;10803;p87"/>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4" name="Google Shape;10804;p87"/>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5" name="Google Shape;10805;p87"/>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806" name="Google Shape;10806;p87"/>
          <p:cNvSpPr/>
          <p:nvPr/>
        </p:nvSpPr>
        <p:spPr>
          <a:xfrm>
            <a:off x="3501697" y="3208296"/>
            <a:ext cx="368091" cy="287006"/>
          </a:xfrm>
          <a:custGeom>
            <a:avLst/>
            <a:gdLst/>
            <a:ahLst/>
            <a:cxnLst/>
            <a:rect l="l" t="t" r="r" b="b"/>
            <a:pathLst>
              <a:path w="12729" h="9925" extrusionOk="0">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07" name="Google Shape;10807;p87"/>
          <p:cNvGrpSpPr/>
          <p:nvPr/>
        </p:nvGrpSpPr>
        <p:grpSpPr>
          <a:xfrm>
            <a:off x="3507226" y="3611671"/>
            <a:ext cx="368987" cy="365459"/>
            <a:chOff x="-59889100" y="2671925"/>
            <a:chExt cx="319000" cy="315950"/>
          </a:xfrm>
        </p:grpSpPr>
        <p:sp>
          <p:nvSpPr>
            <p:cNvPr id="10808" name="Google Shape;10808;p87"/>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9" name="Google Shape;10809;p87"/>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0" name="Google Shape;10810;p87"/>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1" name="Google Shape;10811;p87"/>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2" name="Google Shape;10812;p87"/>
          <p:cNvGrpSpPr/>
          <p:nvPr/>
        </p:nvGrpSpPr>
        <p:grpSpPr>
          <a:xfrm>
            <a:off x="2620204" y="4054176"/>
            <a:ext cx="367165" cy="366269"/>
            <a:chOff x="-59092025" y="2296300"/>
            <a:chExt cx="317425" cy="316650"/>
          </a:xfrm>
        </p:grpSpPr>
        <p:sp>
          <p:nvSpPr>
            <p:cNvPr id="10813" name="Google Shape;10813;p87"/>
            <p:cNvSpPr/>
            <p:nvPr/>
          </p:nvSpPr>
          <p:spPr>
            <a:xfrm>
              <a:off x="-58994350" y="2382950"/>
              <a:ext cx="122875" cy="133925"/>
            </a:xfrm>
            <a:custGeom>
              <a:avLst/>
              <a:gdLst/>
              <a:ahLst/>
              <a:cxnLst/>
              <a:rect l="l" t="t" r="r" b="b"/>
              <a:pathLst>
                <a:path w="4915" h="5357" extrusionOk="0">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4" name="Google Shape;10814;p87"/>
            <p:cNvSpPr/>
            <p:nvPr/>
          </p:nvSpPr>
          <p:spPr>
            <a:xfrm>
              <a:off x="-59092025" y="2296300"/>
              <a:ext cx="317425" cy="316650"/>
            </a:xfrm>
            <a:custGeom>
              <a:avLst/>
              <a:gdLst/>
              <a:ahLst/>
              <a:cxnLst/>
              <a:rect l="l" t="t" r="r" b="b"/>
              <a:pathLst>
                <a:path w="12697" h="12666" extrusionOk="0">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15" name="Google Shape;10815;p87"/>
          <p:cNvGrpSpPr/>
          <p:nvPr/>
        </p:nvGrpSpPr>
        <p:grpSpPr>
          <a:xfrm>
            <a:off x="4865611" y="1305095"/>
            <a:ext cx="353174" cy="347599"/>
            <a:chOff x="683125" y="1955275"/>
            <a:chExt cx="299325" cy="294600"/>
          </a:xfrm>
        </p:grpSpPr>
        <p:sp>
          <p:nvSpPr>
            <p:cNvPr id="10816" name="Google Shape;10816;p87"/>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7" name="Google Shape;10817;p87"/>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8" name="Google Shape;10818;p87"/>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9" name="Google Shape;10819;p87"/>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0" name="Google Shape;10820;p87"/>
          <p:cNvGrpSpPr/>
          <p:nvPr/>
        </p:nvGrpSpPr>
        <p:grpSpPr>
          <a:xfrm>
            <a:off x="4866541" y="1755653"/>
            <a:ext cx="351315" cy="349486"/>
            <a:chOff x="685475" y="2318350"/>
            <a:chExt cx="297750" cy="296200"/>
          </a:xfrm>
        </p:grpSpPr>
        <p:sp>
          <p:nvSpPr>
            <p:cNvPr id="10821" name="Google Shape;10821;p87"/>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2" name="Google Shape;10822;p87"/>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3" name="Google Shape;10823;p87"/>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24" name="Google Shape;10824;p87"/>
          <p:cNvSpPr/>
          <p:nvPr/>
        </p:nvSpPr>
        <p:spPr>
          <a:xfrm>
            <a:off x="4867924" y="2197454"/>
            <a:ext cx="348513" cy="349427"/>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25" name="Google Shape;10825;p87"/>
          <p:cNvGrpSpPr/>
          <p:nvPr/>
        </p:nvGrpSpPr>
        <p:grpSpPr>
          <a:xfrm>
            <a:off x="7094699" y="1304859"/>
            <a:ext cx="309517" cy="348071"/>
            <a:chOff x="2523000" y="1954875"/>
            <a:chExt cx="262325" cy="295000"/>
          </a:xfrm>
        </p:grpSpPr>
        <p:sp>
          <p:nvSpPr>
            <p:cNvPr id="10826" name="Google Shape;10826;p87"/>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7" name="Google Shape;10827;p87"/>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8" name="Google Shape;10828;p87"/>
          <p:cNvGrpSpPr/>
          <p:nvPr/>
        </p:nvGrpSpPr>
        <p:grpSpPr>
          <a:xfrm>
            <a:off x="7073800" y="1756125"/>
            <a:ext cx="351315" cy="348542"/>
            <a:chOff x="2508825" y="2318350"/>
            <a:chExt cx="297750" cy="295400"/>
          </a:xfrm>
        </p:grpSpPr>
        <p:sp>
          <p:nvSpPr>
            <p:cNvPr id="10829" name="Google Shape;10829;p87"/>
            <p:cNvSpPr/>
            <p:nvPr/>
          </p:nvSpPr>
          <p:spPr>
            <a:xfrm>
              <a:off x="2508825" y="2318350"/>
              <a:ext cx="297750" cy="295400"/>
            </a:xfrm>
            <a:custGeom>
              <a:avLst/>
              <a:gdLst/>
              <a:ahLst/>
              <a:cxnLst/>
              <a:rect l="l" t="t" r="r" b="b"/>
              <a:pathLst>
                <a:path w="11910" h="11816" extrusionOk="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0" name="Google Shape;10830;p87"/>
            <p:cNvSpPr/>
            <p:nvPr/>
          </p:nvSpPr>
          <p:spPr>
            <a:xfrm>
              <a:off x="2629350" y="2353025"/>
              <a:ext cx="54350" cy="121300"/>
            </a:xfrm>
            <a:custGeom>
              <a:avLst/>
              <a:gdLst/>
              <a:ahLst/>
              <a:cxnLst/>
              <a:rect l="l" t="t" r="r" b="b"/>
              <a:pathLst>
                <a:path w="2174" h="4852" extrusionOk="0">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1" name="Google Shape;10831;p87"/>
          <p:cNvSpPr/>
          <p:nvPr/>
        </p:nvSpPr>
        <p:spPr>
          <a:xfrm>
            <a:off x="7074663" y="2197454"/>
            <a:ext cx="349457" cy="349427"/>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32" name="Google Shape;10832;p87"/>
          <p:cNvGrpSpPr/>
          <p:nvPr/>
        </p:nvGrpSpPr>
        <p:grpSpPr>
          <a:xfrm>
            <a:off x="5747373" y="2670178"/>
            <a:ext cx="347599" cy="348513"/>
            <a:chOff x="4321150" y="1946600"/>
            <a:chExt cx="294600" cy="295375"/>
          </a:xfrm>
        </p:grpSpPr>
        <p:sp>
          <p:nvSpPr>
            <p:cNvPr id="10833" name="Google Shape;10833;p87"/>
            <p:cNvSpPr/>
            <p:nvPr/>
          </p:nvSpPr>
          <p:spPr>
            <a:xfrm>
              <a:off x="4321150" y="1946600"/>
              <a:ext cx="294600" cy="295375"/>
            </a:xfrm>
            <a:custGeom>
              <a:avLst/>
              <a:gdLst/>
              <a:ahLst/>
              <a:cxnLst/>
              <a:rect l="l" t="t" r="r" b="b"/>
              <a:pathLst>
                <a:path w="11784" h="11815" extrusionOk="0">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4" name="Google Shape;10834;p87"/>
            <p:cNvSpPr/>
            <p:nvPr/>
          </p:nvSpPr>
          <p:spPr>
            <a:xfrm>
              <a:off x="4564525" y="2031675"/>
              <a:ext cx="17350" cy="18125"/>
            </a:xfrm>
            <a:custGeom>
              <a:avLst/>
              <a:gdLst/>
              <a:ahLst/>
              <a:cxnLst/>
              <a:rect l="l" t="t" r="r" b="b"/>
              <a:pathLst>
                <a:path w="694" h="725" extrusionOk="0">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5" name="Google Shape;10835;p87"/>
            <p:cNvSpPr/>
            <p:nvPr/>
          </p:nvSpPr>
          <p:spPr>
            <a:xfrm>
              <a:off x="4414100" y="2084450"/>
              <a:ext cx="106350" cy="122100"/>
            </a:xfrm>
            <a:custGeom>
              <a:avLst/>
              <a:gdLst/>
              <a:ahLst/>
              <a:cxnLst/>
              <a:rect l="l" t="t" r="r" b="b"/>
              <a:pathLst>
                <a:path w="4254" h="4884" extrusionOk="0">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6" name="Google Shape;10836;p87"/>
          <p:cNvSpPr/>
          <p:nvPr/>
        </p:nvSpPr>
        <p:spPr>
          <a:xfrm>
            <a:off x="5744000" y="3170260"/>
            <a:ext cx="354117" cy="326242"/>
          </a:xfrm>
          <a:custGeom>
            <a:avLst/>
            <a:gdLst/>
            <a:ahLst/>
            <a:cxnLst/>
            <a:rect l="l" t="t" r="r" b="b"/>
            <a:pathLst>
              <a:path w="12005" h="11060" extrusionOk="0">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7" name="Google Shape;10837;p87"/>
          <p:cNvSpPr/>
          <p:nvPr/>
        </p:nvSpPr>
        <p:spPr>
          <a:xfrm>
            <a:off x="5744472" y="3608425"/>
            <a:ext cx="353174" cy="348513"/>
          </a:xfrm>
          <a:custGeom>
            <a:avLst/>
            <a:gdLst/>
            <a:ahLst/>
            <a:cxnLst/>
            <a:rect l="l" t="t" r="r" b="b"/>
            <a:pathLst>
              <a:path w="11973" h="11815" extrusionOk="0">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8" name="Google Shape;10838;p87"/>
          <p:cNvSpPr/>
          <p:nvPr/>
        </p:nvSpPr>
        <p:spPr>
          <a:xfrm>
            <a:off x="8020096" y="2671070"/>
            <a:ext cx="224004" cy="346655"/>
          </a:xfrm>
          <a:custGeom>
            <a:avLst/>
            <a:gdLst/>
            <a:ahLst/>
            <a:cxnLst/>
            <a:rect l="l" t="t" r="r" b="b"/>
            <a:pathLst>
              <a:path w="7594" h="11752" extrusionOk="0">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9" name="Google Shape;10839;p87"/>
          <p:cNvSpPr/>
          <p:nvPr/>
        </p:nvSpPr>
        <p:spPr>
          <a:xfrm>
            <a:off x="5310365" y="1304129"/>
            <a:ext cx="351286" cy="34945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40" name="Google Shape;10840;p87"/>
          <p:cNvGrpSpPr/>
          <p:nvPr/>
        </p:nvGrpSpPr>
        <p:grpSpPr>
          <a:xfrm>
            <a:off x="5309921" y="1756125"/>
            <a:ext cx="352230" cy="348542"/>
            <a:chOff x="1049375" y="2318350"/>
            <a:chExt cx="298525" cy="295400"/>
          </a:xfrm>
        </p:grpSpPr>
        <p:sp>
          <p:nvSpPr>
            <p:cNvPr id="10841" name="Google Shape;10841;p87"/>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2" name="Google Shape;10842;p87"/>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3" name="Google Shape;10843;p87"/>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4" name="Google Shape;10844;p87"/>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5" name="Google Shape;10845;p87"/>
          <p:cNvGrpSpPr/>
          <p:nvPr/>
        </p:nvGrpSpPr>
        <p:grpSpPr>
          <a:xfrm>
            <a:off x="5310393" y="2196576"/>
            <a:ext cx="351286" cy="351286"/>
            <a:chOff x="1049375" y="2680675"/>
            <a:chExt cx="297725" cy="297725"/>
          </a:xfrm>
        </p:grpSpPr>
        <p:sp>
          <p:nvSpPr>
            <p:cNvPr id="10846" name="Google Shape;10846;p87"/>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7" name="Google Shape;10847;p87"/>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48" name="Google Shape;10848;p87"/>
          <p:cNvGrpSpPr/>
          <p:nvPr/>
        </p:nvGrpSpPr>
        <p:grpSpPr>
          <a:xfrm>
            <a:off x="7523845" y="1304623"/>
            <a:ext cx="348513" cy="348542"/>
            <a:chOff x="2872725" y="1954475"/>
            <a:chExt cx="295375" cy="295400"/>
          </a:xfrm>
        </p:grpSpPr>
        <p:sp>
          <p:nvSpPr>
            <p:cNvPr id="10849" name="Google Shape;10849;p87"/>
            <p:cNvSpPr/>
            <p:nvPr/>
          </p:nvSpPr>
          <p:spPr>
            <a:xfrm>
              <a:off x="2959350" y="1954475"/>
              <a:ext cx="122100" cy="139450"/>
            </a:xfrm>
            <a:custGeom>
              <a:avLst/>
              <a:gdLst/>
              <a:ahLst/>
              <a:cxnLst/>
              <a:rect l="l" t="t" r="r" b="b"/>
              <a:pathLst>
                <a:path w="4884" h="5578" extrusionOk="0">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0" name="Google Shape;10850;p87"/>
            <p:cNvSpPr/>
            <p:nvPr/>
          </p:nvSpPr>
          <p:spPr>
            <a:xfrm>
              <a:off x="2906575" y="2146650"/>
              <a:ext cx="191425" cy="69350"/>
            </a:xfrm>
            <a:custGeom>
              <a:avLst/>
              <a:gdLst/>
              <a:ahLst/>
              <a:cxnLst/>
              <a:rect l="l" t="t" r="r" b="b"/>
              <a:pathLst>
                <a:path w="7657" h="2774" extrusionOk="0">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1" name="Google Shape;10851;p87"/>
            <p:cNvSpPr/>
            <p:nvPr/>
          </p:nvSpPr>
          <p:spPr>
            <a:xfrm>
              <a:off x="2872725" y="2112000"/>
              <a:ext cx="295375" cy="137875"/>
            </a:xfrm>
            <a:custGeom>
              <a:avLst/>
              <a:gdLst/>
              <a:ahLst/>
              <a:cxnLst/>
              <a:rect l="l" t="t" r="r" b="b"/>
              <a:pathLst>
                <a:path w="11815" h="5515" extrusionOk="0">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52" name="Google Shape;10852;p87"/>
          <p:cNvGrpSpPr/>
          <p:nvPr/>
        </p:nvGrpSpPr>
        <p:grpSpPr>
          <a:xfrm>
            <a:off x="7545216" y="1755196"/>
            <a:ext cx="305771" cy="350401"/>
            <a:chOff x="2890050" y="2318350"/>
            <a:chExt cx="259150" cy="296975"/>
          </a:xfrm>
        </p:grpSpPr>
        <p:sp>
          <p:nvSpPr>
            <p:cNvPr id="10853" name="Google Shape;10853;p87"/>
            <p:cNvSpPr/>
            <p:nvPr/>
          </p:nvSpPr>
          <p:spPr>
            <a:xfrm>
              <a:off x="2936525" y="2353025"/>
              <a:ext cx="160700" cy="155975"/>
            </a:xfrm>
            <a:custGeom>
              <a:avLst/>
              <a:gdLst/>
              <a:ahLst/>
              <a:cxnLst/>
              <a:rect l="l" t="t" r="r" b="b"/>
              <a:pathLst>
                <a:path w="6428" h="6239" extrusionOk="0">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4" name="Google Shape;10854;p87"/>
            <p:cNvSpPr/>
            <p:nvPr/>
          </p:nvSpPr>
          <p:spPr>
            <a:xfrm>
              <a:off x="2890050" y="2318350"/>
              <a:ext cx="259150" cy="296975"/>
            </a:xfrm>
            <a:custGeom>
              <a:avLst/>
              <a:gdLst/>
              <a:ahLst/>
              <a:cxnLst/>
              <a:rect l="l" t="t" r="r" b="b"/>
              <a:pathLst>
                <a:path w="10366" h="11879" extrusionOk="0">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55" name="Google Shape;10855;p87"/>
          <p:cNvSpPr/>
          <p:nvPr/>
        </p:nvSpPr>
        <p:spPr>
          <a:xfrm>
            <a:off x="7585093" y="2196982"/>
            <a:ext cx="225862" cy="350371"/>
          </a:xfrm>
          <a:custGeom>
            <a:avLst/>
            <a:gdLst/>
            <a:ahLst/>
            <a:cxnLst/>
            <a:rect l="l" t="t" r="r" b="b"/>
            <a:pathLst>
              <a:path w="7657" h="11878" extrusionOk="0">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56" name="Google Shape;10856;p87"/>
          <p:cNvGrpSpPr/>
          <p:nvPr/>
        </p:nvGrpSpPr>
        <p:grpSpPr>
          <a:xfrm>
            <a:off x="6187732" y="2670650"/>
            <a:ext cx="347569" cy="347569"/>
            <a:chOff x="4685050" y="1945825"/>
            <a:chExt cx="294575" cy="294575"/>
          </a:xfrm>
        </p:grpSpPr>
        <p:sp>
          <p:nvSpPr>
            <p:cNvPr id="10857" name="Google Shape;10857;p87"/>
            <p:cNvSpPr/>
            <p:nvPr/>
          </p:nvSpPr>
          <p:spPr>
            <a:xfrm>
              <a:off x="4720475" y="2086025"/>
              <a:ext cx="104775" cy="121300"/>
            </a:xfrm>
            <a:custGeom>
              <a:avLst/>
              <a:gdLst/>
              <a:ahLst/>
              <a:cxnLst/>
              <a:rect l="l" t="t" r="r" b="b"/>
              <a:pathLst>
                <a:path w="4191" h="4852" extrusionOk="0">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8" name="Google Shape;10858;p87"/>
            <p:cNvSpPr/>
            <p:nvPr/>
          </p:nvSpPr>
          <p:spPr>
            <a:xfrm>
              <a:off x="4685050" y="1945825"/>
              <a:ext cx="294575" cy="294575"/>
            </a:xfrm>
            <a:custGeom>
              <a:avLst/>
              <a:gdLst/>
              <a:ahLst/>
              <a:cxnLst/>
              <a:rect l="l" t="t" r="r" b="b"/>
              <a:pathLst>
                <a:path w="11783" h="11783" extrusionOk="0">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9" name="Google Shape;10859;p87"/>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0" name="Google Shape;10860;p87"/>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1" name="Google Shape;10861;p87"/>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62" name="Google Shape;10862;p87"/>
          <p:cNvSpPr/>
          <p:nvPr/>
        </p:nvSpPr>
        <p:spPr>
          <a:xfrm>
            <a:off x="6187137" y="3159582"/>
            <a:ext cx="348513" cy="347599"/>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3" name="Google Shape;10863;p87"/>
          <p:cNvSpPr/>
          <p:nvPr/>
        </p:nvSpPr>
        <p:spPr>
          <a:xfrm>
            <a:off x="6208050" y="3607496"/>
            <a:ext cx="306686" cy="350371"/>
          </a:xfrm>
          <a:custGeom>
            <a:avLst/>
            <a:gdLst/>
            <a:ahLst/>
            <a:cxnLst/>
            <a:rect l="l" t="t" r="r" b="b"/>
            <a:pathLst>
              <a:path w="10397" h="11878" extrusionOk="0">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4" name="Google Shape;10864;p87"/>
          <p:cNvGrpSpPr/>
          <p:nvPr/>
        </p:nvGrpSpPr>
        <p:grpSpPr>
          <a:xfrm>
            <a:off x="7958004" y="3159625"/>
            <a:ext cx="348513" cy="347599"/>
            <a:chOff x="6131900" y="2301825"/>
            <a:chExt cx="295375" cy="294600"/>
          </a:xfrm>
        </p:grpSpPr>
        <p:sp>
          <p:nvSpPr>
            <p:cNvPr id="10865" name="Google Shape;10865;p87"/>
            <p:cNvSpPr/>
            <p:nvPr/>
          </p:nvSpPr>
          <p:spPr>
            <a:xfrm>
              <a:off x="6131900" y="2301825"/>
              <a:ext cx="295375" cy="294600"/>
            </a:xfrm>
            <a:custGeom>
              <a:avLst/>
              <a:gdLst/>
              <a:ahLst/>
              <a:cxnLst/>
              <a:rect l="l" t="t" r="r" b="b"/>
              <a:pathLst>
                <a:path w="11815" h="11784" extrusionOk="0">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6" name="Google Shape;10866;p87"/>
            <p:cNvSpPr/>
            <p:nvPr/>
          </p:nvSpPr>
          <p:spPr>
            <a:xfrm>
              <a:off x="6218550" y="2456200"/>
              <a:ext cx="122100" cy="51225"/>
            </a:xfrm>
            <a:custGeom>
              <a:avLst/>
              <a:gdLst/>
              <a:ahLst/>
              <a:cxnLst/>
              <a:rect l="l" t="t" r="r" b="b"/>
              <a:pathLst>
                <a:path w="4884" h="2049" extrusionOk="0">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7" name="Google Shape;10867;p87"/>
            <p:cNvSpPr/>
            <p:nvPr/>
          </p:nvSpPr>
          <p:spPr>
            <a:xfrm>
              <a:off x="6340625" y="23530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8" name="Google Shape;10868;p87"/>
            <p:cNvSpPr/>
            <p:nvPr/>
          </p:nvSpPr>
          <p:spPr>
            <a:xfrm>
              <a:off x="6183100" y="2369550"/>
              <a:ext cx="35475" cy="18150"/>
            </a:xfrm>
            <a:custGeom>
              <a:avLst/>
              <a:gdLst/>
              <a:ahLst/>
              <a:cxnLst/>
              <a:rect l="l" t="t" r="r" b="b"/>
              <a:pathLst>
                <a:path w="1419" h="726" extrusionOk="0">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69" name="Google Shape;10869;p87"/>
          <p:cNvGrpSpPr/>
          <p:nvPr/>
        </p:nvGrpSpPr>
        <p:grpSpPr>
          <a:xfrm>
            <a:off x="5753997" y="1304166"/>
            <a:ext cx="351315" cy="349457"/>
            <a:chOff x="1412450" y="1954475"/>
            <a:chExt cx="297750" cy="296175"/>
          </a:xfrm>
        </p:grpSpPr>
        <p:sp>
          <p:nvSpPr>
            <p:cNvPr id="10870" name="Google Shape;10870;p87"/>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1" name="Google Shape;10871;p87"/>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2" name="Google Shape;10872;p87"/>
          <p:cNvSpPr/>
          <p:nvPr/>
        </p:nvSpPr>
        <p:spPr>
          <a:xfrm>
            <a:off x="5755346" y="1757482"/>
            <a:ext cx="348542" cy="345740"/>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73" name="Google Shape;10873;p87"/>
          <p:cNvGrpSpPr/>
          <p:nvPr/>
        </p:nvGrpSpPr>
        <p:grpSpPr>
          <a:xfrm>
            <a:off x="5753997" y="2196694"/>
            <a:ext cx="351315" cy="351050"/>
            <a:chOff x="1413250" y="2680675"/>
            <a:chExt cx="297750" cy="297525"/>
          </a:xfrm>
        </p:grpSpPr>
        <p:sp>
          <p:nvSpPr>
            <p:cNvPr id="10874" name="Google Shape;10874;p87"/>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5" name="Google Shape;10875;p87"/>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6" name="Google Shape;10876;p87"/>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7" name="Google Shape;10877;p87"/>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78" name="Google Shape;10878;p87"/>
          <p:cNvSpPr/>
          <p:nvPr/>
        </p:nvSpPr>
        <p:spPr>
          <a:xfrm>
            <a:off x="8012357" y="1304144"/>
            <a:ext cx="270463" cy="349427"/>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9" name="Google Shape;10879;p87"/>
          <p:cNvSpPr/>
          <p:nvPr/>
        </p:nvSpPr>
        <p:spPr>
          <a:xfrm>
            <a:off x="7964498" y="1756331"/>
            <a:ext cx="366182" cy="348041"/>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0" name="Google Shape;10880;p87"/>
          <p:cNvSpPr/>
          <p:nvPr/>
        </p:nvSpPr>
        <p:spPr>
          <a:xfrm>
            <a:off x="7971931" y="2197454"/>
            <a:ext cx="351315" cy="349427"/>
          </a:xfrm>
          <a:custGeom>
            <a:avLst/>
            <a:gdLst/>
            <a:ahLst/>
            <a:cxnLst/>
            <a:rect l="l" t="t" r="r" b="b"/>
            <a:pathLst>
              <a:path w="11910" h="11846" extrusionOk="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1" name="Google Shape;10881;p87"/>
          <p:cNvGrpSpPr/>
          <p:nvPr/>
        </p:nvGrpSpPr>
        <p:grpSpPr>
          <a:xfrm>
            <a:off x="6630407" y="2670311"/>
            <a:ext cx="350371" cy="348247"/>
            <a:chOff x="5045775" y="1946400"/>
            <a:chExt cx="296950" cy="295150"/>
          </a:xfrm>
        </p:grpSpPr>
        <p:sp>
          <p:nvSpPr>
            <p:cNvPr id="10882" name="Google Shape;10882;p87"/>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3" name="Google Shape;10883;p87"/>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84" name="Google Shape;10884;p87"/>
          <p:cNvGrpSpPr/>
          <p:nvPr/>
        </p:nvGrpSpPr>
        <p:grpSpPr>
          <a:xfrm>
            <a:off x="6629006" y="3179138"/>
            <a:ext cx="353174" cy="308573"/>
            <a:chOff x="5046550" y="2327025"/>
            <a:chExt cx="299325" cy="261525"/>
          </a:xfrm>
        </p:grpSpPr>
        <p:sp>
          <p:nvSpPr>
            <p:cNvPr id="10885" name="Google Shape;10885;p87"/>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6" name="Google Shape;10886;p87"/>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7" name="Google Shape;10887;p87"/>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8" name="Google Shape;10888;p87"/>
          <p:cNvSpPr/>
          <p:nvPr/>
        </p:nvSpPr>
        <p:spPr>
          <a:xfrm>
            <a:off x="6707866" y="3607496"/>
            <a:ext cx="195185" cy="350371"/>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89" name="Google Shape;10889;p87"/>
          <p:cNvGrpSpPr/>
          <p:nvPr/>
        </p:nvGrpSpPr>
        <p:grpSpPr>
          <a:xfrm>
            <a:off x="7956604" y="3608476"/>
            <a:ext cx="351315" cy="348513"/>
            <a:chOff x="6167350" y="2672800"/>
            <a:chExt cx="297750" cy="295375"/>
          </a:xfrm>
        </p:grpSpPr>
        <p:sp>
          <p:nvSpPr>
            <p:cNvPr id="10890" name="Google Shape;10890;p87"/>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1" name="Google Shape;10891;p87"/>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2" name="Google Shape;10892;p87"/>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3" name="Google Shape;10893;p87"/>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4" name="Google Shape;10894;p87"/>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95" name="Google Shape;10895;p87"/>
          <p:cNvGrpSpPr/>
          <p:nvPr/>
        </p:nvGrpSpPr>
        <p:grpSpPr>
          <a:xfrm>
            <a:off x="6197601" y="1303709"/>
            <a:ext cx="347599" cy="350371"/>
            <a:chOff x="1777925" y="1953700"/>
            <a:chExt cx="294600" cy="296950"/>
          </a:xfrm>
        </p:grpSpPr>
        <p:sp>
          <p:nvSpPr>
            <p:cNvPr id="10896" name="Google Shape;10896;p87"/>
            <p:cNvSpPr/>
            <p:nvPr/>
          </p:nvSpPr>
          <p:spPr>
            <a:xfrm>
              <a:off x="1794450" y="2052125"/>
              <a:ext cx="278075" cy="198525"/>
            </a:xfrm>
            <a:custGeom>
              <a:avLst/>
              <a:gdLst/>
              <a:ahLst/>
              <a:cxnLst/>
              <a:rect l="l" t="t" r="r" b="b"/>
              <a:pathLst>
                <a:path w="11123" h="7941" extrusionOk="0">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7" name="Google Shape;10897;p87"/>
            <p:cNvSpPr/>
            <p:nvPr/>
          </p:nvSpPr>
          <p:spPr>
            <a:xfrm>
              <a:off x="1777925" y="1953700"/>
              <a:ext cx="278050" cy="198675"/>
            </a:xfrm>
            <a:custGeom>
              <a:avLst/>
              <a:gdLst/>
              <a:ahLst/>
              <a:cxnLst/>
              <a:rect l="l" t="t" r="r" b="b"/>
              <a:pathLst>
                <a:path w="11122" h="7947" extrusionOk="0">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8" name="Google Shape;10898;p87"/>
            <p:cNvSpPr/>
            <p:nvPr/>
          </p:nvSpPr>
          <p:spPr>
            <a:xfrm>
              <a:off x="1829125" y="2006475"/>
              <a:ext cx="191400" cy="191400"/>
            </a:xfrm>
            <a:custGeom>
              <a:avLst/>
              <a:gdLst/>
              <a:ahLst/>
              <a:cxnLst/>
              <a:rect l="l" t="t" r="r" b="b"/>
              <a:pathLst>
                <a:path w="7656" h="7656" extrusionOk="0">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9" name="Google Shape;10899;p87"/>
            <p:cNvSpPr/>
            <p:nvPr/>
          </p:nvSpPr>
          <p:spPr>
            <a:xfrm>
              <a:off x="1915750" y="2058450"/>
              <a:ext cx="35475" cy="52800"/>
            </a:xfrm>
            <a:custGeom>
              <a:avLst/>
              <a:gdLst/>
              <a:ahLst/>
              <a:cxnLst/>
              <a:rect l="l" t="t" r="r" b="b"/>
              <a:pathLst>
                <a:path w="1419" h="2112" extrusionOk="0">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0" name="Google Shape;10900;p87"/>
          <p:cNvGrpSpPr/>
          <p:nvPr/>
        </p:nvGrpSpPr>
        <p:grpSpPr>
          <a:xfrm>
            <a:off x="6213411" y="1756597"/>
            <a:ext cx="315977" cy="347599"/>
            <a:chOff x="1790525" y="2319150"/>
            <a:chExt cx="267800" cy="294600"/>
          </a:xfrm>
        </p:grpSpPr>
        <p:sp>
          <p:nvSpPr>
            <p:cNvPr id="10901" name="Google Shape;10901;p87"/>
            <p:cNvSpPr/>
            <p:nvPr/>
          </p:nvSpPr>
          <p:spPr>
            <a:xfrm>
              <a:off x="1881100" y="2423125"/>
              <a:ext cx="88225" cy="155175"/>
            </a:xfrm>
            <a:custGeom>
              <a:avLst/>
              <a:gdLst/>
              <a:ahLst/>
              <a:cxnLst/>
              <a:rect l="l" t="t" r="r" b="b"/>
              <a:pathLst>
                <a:path w="3529" h="6207" extrusionOk="0">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2" name="Google Shape;10902;p87"/>
            <p:cNvSpPr/>
            <p:nvPr/>
          </p:nvSpPr>
          <p:spPr>
            <a:xfrm>
              <a:off x="1790525" y="2319150"/>
              <a:ext cx="267800" cy="294600"/>
            </a:xfrm>
            <a:custGeom>
              <a:avLst/>
              <a:gdLst/>
              <a:ahLst/>
              <a:cxnLst/>
              <a:rect l="l" t="t" r="r" b="b"/>
              <a:pathLst>
                <a:path w="10712" h="11784" extrusionOk="0">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3" name="Google Shape;10903;p87"/>
          <p:cNvSpPr/>
          <p:nvPr/>
        </p:nvSpPr>
        <p:spPr>
          <a:xfrm>
            <a:off x="6196153" y="2196982"/>
            <a:ext cx="350401" cy="350371"/>
          </a:xfrm>
          <a:custGeom>
            <a:avLst/>
            <a:gdLst/>
            <a:ahLst/>
            <a:cxnLst/>
            <a:rect l="l" t="t" r="r" b="b"/>
            <a:pathLst>
              <a:path w="11879" h="11878" extrusionOk="0">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04" name="Google Shape;10904;p87"/>
          <p:cNvGrpSpPr/>
          <p:nvPr/>
        </p:nvGrpSpPr>
        <p:grpSpPr>
          <a:xfrm>
            <a:off x="4866386" y="2670163"/>
            <a:ext cx="349457" cy="348542"/>
            <a:chOff x="3599700" y="1954475"/>
            <a:chExt cx="296175" cy="295400"/>
          </a:xfrm>
        </p:grpSpPr>
        <p:sp>
          <p:nvSpPr>
            <p:cNvPr id="10905" name="Google Shape;10905;p87"/>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6" name="Google Shape;10906;p87"/>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7" name="Google Shape;10907;p87"/>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08" name="Google Shape;10908;p87"/>
          <p:cNvGrpSpPr/>
          <p:nvPr/>
        </p:nvGrpSpPr>
        <p:grpSpPr>
          <a:xfrm>
            <a:off x="4867316" y="3159626"/>
            <a:ext cx="347599" cy="347599"/>
            <a:chOff x="3601275" y="2319150"/>
            <a:chExt cx="294600" cy="294600"/>
          </a:xfrm>
        </p:grpSpPr>
        <p:sp>
          <p:nvSpPr>
            <p:cNvPr id="10909" name="Google Shape;10909;p87"/>
            <p:cNvSpPr/>
            <p:nvPr/>
          </p:nvSpPr>
          <p:spPr>
            <a:xfrm>
              <a:off x="3601275" y="2319150"/>
              <a:ext cx="294600" cy="294600"/>
            </a:xfrm>
            <a:custGeom>
              <a:avLst/>
              <a:gdLst/>
              <a:ahLst/>
              <a:cxnLst/>
              <a:rect l="l" t="t" r="r" b="b"/>
              <a:pathLst>
                <a:path w="11784" h="11784" extrusionOk="0">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0" name="Google Shape;10910;p87"/>
            <p:cNvSpPr/>
            <p:nvPr/>
          </p:nvSpPr>
          <p:spPr>
            <a:xfrm>
              <a:off x="3713900" y="2434350"/>
              <a:ext cx="55950" cy="52200"/>
            </a:xfrm>
            <a:custGeom>
              <a:avLst/>
              <a:gdLst/>
              <a:ahLst/>
              <a:cxnLst/>
              <a:rect l="l" t="t" r="r" b="b"/>
              <a:pathLst>
                <a:path w="2238" h="2088" extrusionOk="0">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11" name="Google Shape;10911;p87"/>
          <p:cNvSpPr/>
          <p:nvPr/>
        </p:nvSpPr>
        <p:spPr>
          <a:xfrm>
            <a:off x="4866749" y="3608425"/>
            <a:ext cx="348542" cy="348513"/>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2" name="Google Shape;10912;p87"/>
          <p:cNvGrpSpPr/>
          <p:nvPr/>
        </p:nvGrpSpPr>
        <p:grpSpPr>
          <a:xfrm>
            <a:off x="7087019" y="2669721"/>
            <a:ext cx="328071" cy="349427"/>
            <a:chOff x="5421475" y="1945825"/>
            <a:chExt cx="278050" cy="296150"/>
          </a:xfrm>
        </p:grpSpPr>
        <p:sp>
          <p:nvSpPr>
            <p:cNvPr id="10913" name="Google Shape;10913;p87"/>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4" name="Google Shape;10914;p87"/>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5" name="Google Shape;10915;p87"/>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6" name="Google Shape;10916;p87"/>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7" name="Google Shape;10917;p87"/>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8" name="Google Shape;10918;p87"/>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9" name="Google Shape;10919;p87"/>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0" name="Google Shape;10920;p87"/>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21" name="Google Shape;10921;p87"/>
          <p:cNvSpPr/>
          <p:nvPr/>
        </p:nvSpPr>
        <p:spPr>
          <a:xfrm>
            <a:off x="7074326" y="3157723"/>
            <a:ext cx="353174" cy="351315"/>
          </a:xfrm>
          <a:custGeom>
            <a:avLst/>
            <a:gdLst/>
            <a:ahLst/>
            <a:cxnLst/>
            <a:rect l="l" t="t" r="r" b="b"/>
            <a:pathLst>
              <a:path w="11973" h="11910" extrusionOk="0">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22" name="Google Shape;10922;p87"/>
          <p:cNvGrpSpPr/>
          <p:nvPr/>
        </p:nvGrpSpPr>
        <p:grpSpPr>
          <a:xfrm>
            <a:off x="7075869" y="3670273"/>
            <a:ext cx="350371" cy="224918"/>
            <a:chOff x="5411225" y="2726350"/>
            <a:chExt cx="296950" cy="190625"/>
          </a:xfrm>
        </p:grpSpPr>
        <p:sp>
          <p:nvSpPr>
            <p:cNvPr id="10923" name="Google Shape;10923;p87"/>
            <p:cNvSpPr/>
            <p:nvPr/>
          </p:nvSpPr>
          <p:spPr>
            <a:xfrm>
              <a:off x="5534100" y="2794875"/>
              <a:ext cx="52000" cy="51225"/>
            </a:xfrm>
            <a:custGeom>
              <a:avLst/>
              <a:gdLst/>
              <a:ahLst/>
              <a:cxnLst/>
              <a:rect l="l" t="t" r="r" b="b"/>
              <a:pathLst>
                <a:path w="2080" h="2049" extrusionOk="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4" name="Google Shape;10924;p87"/>
            <p:cNvSpPr/>
            <p:nvPr/>
          </p:nvSpPr>
          <p:spPr>
            <a:xfrm>
              <a:off x="5411225" y="2726350"/>
              <a:ext cx="296950" cy="190625"/>
            </a:xfrm>
            <a:custGeom>
              <a:avLst/>
              <a:gdLst/>
              <a:ahLst/>
              <a:cxnLst/>
              <a:rect l="l" t="t" r="r" b="b"/>
              <a:pathLst>
                <a:path w="11878" h="7625" extrusionOk="0">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25" name="Google Shape;10925;p87"/>
          <p:cNvGrpSpPr/>
          <p:nvPr/>
        </p:nvGrpSpPr>
        <p:grpSpPr>
          <a:xfrm>
            <a:off x="6185904" y="4059546"/>
            <a:ext cx="351286" cy="326390"/>
            <a:chOff x="6524150" y="1938725"/>
            <a:chExt cx="297725" cy="276625"/>
          </a:xfrm>
        </p:grpSpPr>
        <p:sp>
          <p:nvSpPr>
            <p:cNvPr id="10926" name="Google Shape;10926;p87"/>
            <p:cNvSpPr/>
            <p:nvPr/>
          </p:nvSpPr>
          <p:spPr>
            <a:xfrm>
              <a:off x="6524150" y="2025375"/>
              <a:ext cx="297725" cy="189975"/>
            </a:xfrm>
            <a:custGeom>
              <a:avLst/>
              <a:gdLst/>
              <a:ahLst/>
              <a:cxnLst/>
              <a:rect l="l" t="t" r="r" b="b"/>
              <a:pathLst>
                <a:path w="11909" h="7599" extrusionOk="0">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7" name="Google Shape;10927;p87"/>
            <p:cNvSpPr/>
            <p:nvPr/>
          </p:nvSpPr>
          <p:spPr>
            <a:xfrm>
              <a:off x="6664325" y="1938725"/>
              <a:ext cx="17375" cy="43350"/>
            </a:xfrm>
            <a:custGeom>
              <a:avLst/>
              <a:gdLst/>
              <a:ahLst/>
              <a:cxnLst/>
              <a:rect l="l" t="t" r="r" b="b"/>
              <a:pathLst>
                <a:path w="695" h="1734" extrusionOk="0">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8" name="Google Shape;10928;p87"/>
            <p:cNvSpPr/>
            <p:nvPr/>
          </p:nvSpPr>
          <p:spPr>
            <a:xfrm>
              <a:off x="6594250" y="1972800"/>
              <a:ext cx="35450" cy="35275"/>
            </a:xfrm>
            <a:custGeom>
              <a:avLst/>
              <a:gdLst/>
              <a:ahLst/>
              <a:cxnLst/>
              <a:rect l="l" t="t" r="r" b="b"/>
              <a:pathLst>
                <a:path w="1418" h="1411" extrusionOk="0">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9" name="Google Shape;10929;p87"/>
            <p:cNvSpPr/>
            <p:nvPr/>
          </p:nvSpPr>
          <p:spPr>
            <a:xfrm>
              <a:off x="6715525" y="1972800"/>
              <a:ext cx="35475" cy="35275"/>
            </a:xfrm>
            <a:custGeom>
              <a:avLst/>
              <a:gdLst/>
              <a:ahLst/>
              <a:cxnLst/>
              <a:rect l="l" t="t" r="r" b="b"/>
              <a:pathLst>
                <a:path w="1419" h="1411" extrusionOk="0">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0" name="Google Shape;10930;p87"/>
          <p:cNvGrpSpPr/>
          <p:nvPr/>
        </p:nvGrpSpPr>
        <p:grpSpPr>
          <a:xfrm>
            <a:off x="6637536" y="1304166"/>
            <a:ext cx="350401" cy="349457"/>
            <a:chOff x="2141000" y="1954475"/>
            <a:chExt cx="296975" cy="296175"/>
          </a:xfrm>
        </p:grpSpPr>
        <p:sp>
          <p:nvSpPr>
            <p:cNvPr id="10931" name="Google Shape;10931;p87"/>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2" name="Google Shape;10932;p87"/>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3" name="Google Shape;10933;p87"/>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4" name="Google Shape;10934;p87"/>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5" name="Google Shape;10935;p87"/>
          <p:cNvGrpSpPr/>
          <p:nvPr/>
        </p:nvGrpSpPr>
        <p:grpSpPr>
          <a:xfrm>
            <a:off x="6631047" y="1756007"/>
            <a:ext cx="363380" cy="348778"/>
            <a:chOff x="2140225" y="2318650"/>
            <a:chExt cx="307975" cy="295600"/>
          </a:xfrm>
        </p:grpSpPr>
        <p:sp>
          <p:nvSpPr>
            <p:cNvPr id="10936" name="Google Shape;10936;p87"/>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7" name="Google Shape;10937;p87"/>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8" name="Google Shape;10938;p87"/>
          <p:cNvGrpSpPr/>
          <p:nvPr/>
        </p:nvGrpSpPr>
        <p:grpSpPr>
          <a:xfrm>
            <a:off x="6636607" y="2197505"/>
            <a:ext cx="352259" cy="349427"/>
            <a:chOff x="2139425" y="2682250"/>
            <a:chExt cx="298550" cy="296150"/>
          </a:xfrm>
        </p:grpSpPr>
        <p:sp>
          <p:nvSpPr>
            <p:cNvPr id="10939" name="Google Shape;10939;p87"/>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0" name="Google Shape;10940;p87"/>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1" name="Google Shape;10941;p87"/>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2" name="Google Shape;10942;p87"/>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3" name="Google Shape;10943;p87"/>
          <p:cNvGrpSpPr/>
          <p:nvPr/>
        </p:nvGrpSpPr>
        <p:grpSpPr>
          <a:xfrm>
            <a:off x="5301219" y="2711991"/>
            <a:ext cx="350401" cy="264888"/>
            <a:chOff x="3962775" y="1990700"/>
            <a:chExt cx="296975" cy="224500"/>
          </a:xfrm>
        </p:grpSpPr>
        <p:sp>
          <p:nvSpPr>
            <p:cNvPr id="10944" name="Google Shape;10944;p87"/>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5" name="Google Shape;10945;p87"/>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6" name="Google Shape;10946;p87"/>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7" name="Google Shape;10947;p87"/>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48" name="Google Shape;10948;p87"/>
          <p:cNvGrpSpPr/>
          <p:nvPr/>
        </p:nvGrpSpPr>
        <p:grpSpPr>
          <a:xfrm>
            <a:off x="5301691" y="3158697"/>
            <a:ext cx="349457" cy="349457"/>
            <a:chOff x="3963575" y="2317575"/>
            <a:chExt cx="296175" cy="296175"/>
          </a:xfrm>
        </p:grpSpPr>
        <p:sp>
          <p:nvSpPr>
            <p:cNvPr id="10949" name="Google Shape;10949;p87"/>
            <p:cNvSpPr/>
            <p:nvPr/>
          </p:nvSpPr>
          <p:spPr>
            <a:xfrm>
              <a:off x="3963575" y="2317575"/>
              <a:ext cx="296175" cy="296175"/>
            </a:xfrm>
            <a:custGeom>
              <a:avLst/>
              <a:gdLst/>
              <a:ahLst/>
              <a:cxnLst/>
              <a:rect l="l" t="t" r="r" b="b"/>
              <a:pathLst>
                <a:path w="11847" h="11847" extrusionOk="0">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0" name="Google Shape;10950;p87"/>
            <p:cNvSpPr/>
            <p:nvPr/>
          </p:nvSpPr>
          <p:spPr>
            <a:xfrm>
              <a:off x="4190400" y="2526300"/>
              <a:ext cx="34700" cy="35450"/>
            </a:xfrm>
            <a:custGeom>
              <a:avLst/>
              <a:gdLst/>
              <a:ahLst/>
              <a:cxnLst/>
              <a:rect l="l" t="t" r="r" b="b"/>
              <a:pathLst>
                <a:path w="1388" h="1418" extrusionOk="0">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1" name="Google Shape;10951;p87"/>
            <p:cNvSpPr/>
            <p:nvPr/>
          </p:nvSpPr>
          <p:spPr>
            <a:xfrm>
              <a:off x="39982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2" name="Google Shape;10952;p87"/>
            <p:cNvSpPr/>
            <p:nvPr/>
          </p:nvSpPr>
          <p:spPr>
            <a:xfrm>
              <a:off x="4050225" y="24215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3" name="Google Shape;10953;p87"/>
            <p:cNvSpPr/>
            <p:nvPr/>
          </p:nvSpPr>
          <p:spPr>
            <a:xfrm>
              <a:off x="4102200" y="24215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4" name="Google Shape;10954;p87"/>
            <p:cNvSpPr/>
            <p:nvPr/>
          </p:nvSpPr>
          <p:spPr>
            <a:xfrm>
              <a:off x="4155750"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5" name="Google Shape;10955;p87"/>
            <p:cNvSpPr/>
            <p:nvPr/>
          </p:nvSpPr>
          <p:spPr>
            <a:xfrm>
              <a:off x="3998225"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6" name="Google Shape;10956;p87"/>
            <p:cNvSpPr/>
            <p:nvPr/>
          </p:nvSpPr>
          <p:spPr>
            <a:xfrm>
              <a:off x="4050225" y="2456975"/>
              <a:ext cx="35450" cy="18150"/>
            </a:xfrm>
            <a:custGeom>
              <a:avLst/>
              <a:gdLst/>
              <a:ahLst/>
              <a:cxnLst/>
              <a:rect l="l" t="t" r="r" b="b"/>
              <a:pathLst>
                <a:path w="1418" h="726" extrusionOk="0">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7" name="Google Shape;10957;p87"/>
            <p:cNvSpPr/>
            <p:nvPr/>
          </p:nvSpPr>
          <p:spPr>
            <a:xfrm>
              <a:off x="4102200" y="2456975"/>
              <a:ext cx="35475" cy="18150"/>
            </a:xfrm>
            <a:custGeom>
              <a:avLst/>
              <a:gdLst/>
              <a:ahLst/>
              <a:cxnLst/>
              <a:rect l="l" t="t" r="r" b="b"/>
              <a:pathLst>
                <a:path w="1419" h="726" extrusionOk="0">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8" name="Google Shape;10958;p87"/>
            <p:cNvSpPr/>
            <p:nvPr/>
          </p:nvSpPr>
          <p:spPr>
            <a:xfrm>
              <a:off x="4155750"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9" name="Google Shape;10959;p87"/>
            <p:cNvSpPr/>
            <p:nvPr/>
          </p:nvSpPr>
          <p:spPr>
            <a:xfrm>
              <a:off x="3998225" y="24916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0" name="Google Shape;10960;p87"/>
            <p:cNvSpPr/>
            <p:nvPr/>
          </p:nvSpPr>
          <p:spPr>
            <a:xfrm>
              <a:off x="4050225" y="24916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1" name="Google Shape;10961;p87"/>
            <p:cNvSpPr/>
            <p:nvPr/>
          </p:nvSpPr>
          <p:spPr>
            <a:xfrm>
              <a:off x="4102200" y="24916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2" name="Google Shape;10962;p87"/>
            <p:cNvSpPr/>
            <p:nvPr/>
          </p:nvSpPr>
          <p:spPr>
            <a:xfrm>
              <a:off x="3998225" y="2526300"/>
              <a:ext cx="35475" cy="18125"/>
            </a:xfrm>
            <a:custGeom>
              <a:avLst/>
              <a:gdLst/>
              <a:ahLst/>
              <a:cxnLst/>
              <a:rect l="l" t="t" r="r" b="b"/>
              <a:pathLst>
                <a:path w="1419" h="725" extrusionOk="0">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3" name="Google Shape;10963;p87"/>
            <p:cNvSpPr/>
            <p:nvPr/>
          </p:nvSpPr>
          <p:spPr>
            <a:xfrm>
              <a:off x="4050225" y="2526300"/>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4" name="Google Shape;10964;p87"/>
            <p:cNvSpPr/>
            <p:nvPr/>
          </p:nvSpPr>
          <p:spPr>
            <a:xfrm>
              <a:off x="4102200" y="2526300"/>
              <a:ext cx="35475" cy="18125"/>
            </a:xfrm>
            <a:custGeom>
              <a:avLst/>
              <a:gdLst/>
              <a:ahLst/>
              <a:cxnLst/>
              <a:rect l="l" t="t" r="r" b="b"/>
              <a:pathLst>
                <a:path w="1419" h="725" extrusionOk="0">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5" name="Google Shape;10965;p87"/>
          <p:cNvGrpSpPr/>
          <p:nvPr/>
        </p:nvGrpSpPr>
        <p:grpSpPr>
          <a:xfrm>
            <a:off x="5301691" y="3608476"/>
            <a:ext cx="349457" cy="348513"/>
            <a:chOff x="3962775" y="2683025"/>
            <a:chExt cx="296175" cy="295375"/>
          </a:xfrm>
        </p:grpSpPr>
        <p:sp>
          <p:nvSpPr>
            <p:cNvPr id="10966" name="Google Shape;10966;p87"/>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7" name="Google Shape;10967;p87"/>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8" name="Google Shape;10968;p87"/>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69" name="Google Shape;10969;p87"/>
          <p:cNvSpPr/>
          <p:nvPr/>
        </p:nvSpPr>
        <p:spPr>
          <a:xfrm>
            <a:off x="7513275" y="2670141"/>
            <a:ext cx="354117" cy="348513"/>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70" name="Google Shape;10970;p87"/>
          <p:cNvGrpSpPr/>
          <p:nvPr/>
        </p:nvGrpSpPr>
        <p:grpSpPr>
          <a:xfrm>
            <a:off x="7516228" y="3159168"/>
            <a:ext cx="348513" cy="348513"/>
            <a:chOff x="5775900" y="2308125"/>
            <a:chExt cx="295375" cy="295375"/>
          </a:xfrm>
        </p:grpSpPr>
        <p:sp>
          <p:nvSpPr>
            <p:cNvPr id="10971" name="Google Shape;10971;p87"/>
            <p:cNvSpPr/>
            <p:nvPr/>
          </p:nvSpPr>
          <p:spPr>
            <a:xfrm>
              <a:off x="5984625" y="2482975"/>
              <a:ext cx="18125" cy="18150"/>
            </a:xfrm>
            <a:custGeom>
              <a:avLst/>
              <a:gdLst/>
              <a:ahLst/>
              <a:cxnLst/>
              <a:rect l="l" t="t" r="r" b="b"/>
              <a:pathLst>
                <a:path w="725" h="726" extrusionOk="0">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2" name="Google Shape;10972;p87"/>
            <p:cNvSpPr/>
            <p:nvPr/>
          </p:nvSpPr>
          <p:spPr>
            <a:xfrm>
              <a:off x="5775900" y="2308125"/>
              <a:ext cx="295375" cy="295375"/>
            </a:xfrm>
            <a:custGeom>
              <a:avLst/>
              <a:gdLst/>
              <a:ahLst/>
              <a:cxnLst/>
              <a:rect l="l" t="t" r="r" b="b"/>
              <a:pathLst>
                <a:path w="11815" h="11815" extrusionOk="0">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3" name="Google Shape;10973;p87"/>
            <p:cNvSpPr/>
            <p:nvPr/>
          </p:nvSpPr>
          <p:spPr>
            <a:xfrm>
              <a:off x="5984625" y="2508975"/>
              <a:ext cx="18125" cy="61450"/>
            </a:xfrm>
            <a:custGeom>
              <a:avLst/>
              <a:gdLst/>
              <a:ahLst/>
              <a:cxnLst/>
              <a:rect l="l" t="t" r="r" b="b"/>
              <a:pathLst>
                <a:path w="725" h="2458" extrusionOk="0">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4" name="Google Shape;10974;p87"/>
            <p:cNvSpPr/>
            <p:nvPr/>
          </p:nvSpPr>
          <p:spPr>
            <a:xfrm>
              <a:off x="5845200" y="2395550"/>
              <a:ext cx="122900" cy="17350"/>
            </a:xfrm>
            <a:custGeom>
              <a:avLst/>
              <a:gdLst/>
              <a:ahLst/>
              <a:cxnLst/>
              <a:rect l="l" t="t" r="r" b="b"/>
              <a:pathLst>
                <a:path w="4916" h="694" extrusionOk="0">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5" name="Google Shape;10975;p87"/>
            <p:cNvSpPr/>
            <p:nvPr/>
          </p:nvSpPr>
          <p:spPr>
            <a:xfrm>
              <a:off x="5845200" y="2431000"/>
              <a:ext cx="122900" cy="17350"/>
            </a:xfrm>
            <a:custGeom>
              <a:avLst/>
              <a:gdLst/>
              <a:ahLst/>
              <a:cxnLst/>
              <a:rect l="l" t="t" r="r" b="b"/>
              <a:pathLst>
                <a:path w="4916" h="694" extrusionOk="0">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76" name="Google Shape;10976;p87"/>
          <p:cNvGrpSpPr/>
          <p:nvPr/>
        </p:nvGrpSpPr>
        <p:grpSpPr>
          <a:xfrm>
            <a:off x="7537142" y="3608004"/>
            <a:ext cx="306686" cy="349457"/>
            <a:chOff x="5794025" y="2673575"/>
            <a:chExt cx="259925" cy="296175"/>
          </a:xfrm>
        </p:grpSpPr>
        <p:sp>
          <p:nvSpPr>
            <p:cNvPr id="10977" name="Google Shape;10977;p87"/>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8" name="Google Shape;10978;p87"/>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79" name="Google Shape;10979;p87"/>
          <p:cNvSpPr/>
          <p:nvPr/>
        </p:nvSpPr>
        <p:spPr>
          <a:xfrm>
            <a:off x="6637977" y="4079018"/>
            <a:ext cx="349457" cy="348513"/>
          </a:xfrm>
          <a:custGeom>
            <a:avLst/>
            <a:gdLst/>
            <a:ahLst/>
            <a:cxnLst/>
            <a:rect l="l" t="t" r="r" b="b"/>
            <a:pathLst>
              <a:path w="11847" h="11815" extrusionOk="0">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983"/>
        <p:cNvGrpSpPr/>
        <p:nvPr/>
      </p:nvGrpSpPr>
      <p:grpSpPr>
        <a:xfrm>
          <a:off x="0" y="0"/>
          <a:ext cx="0" cy="0"/>
          <a:chOff x="0" y="0"/>
          <a:chExt cx="0" cy="0"/>
        </a:xfrm>
      </p:grpSpPr>
      <p:sp>
        <p:nvSpPr>
          <p:cNvPr id="10984" name="Google Shape;10984;p88"/>
          <p:cNvSpPr txBox="1">
            <a:spLocks noGrp="1"/>
          </p:cNvSpPr>
          <p:nvPr>
            <p:ph type="title" idx="4294967295"/>
          </p:nvPr>
        </p:nvSpPr>
        <p:spPr>
          <a:xfrm>
            <a:off x="849675" y="715988"/>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0985" name="Google Shape;10985;p88"/>
          <p:cNvSpPr txBox="1">
            <a:spLocks noGrp="1"/>
          </p:cNvSpPr>
          <p:nvPr>
            <p:ph type="title" idx="4294967295"/>
          </p:nvPr>
        </p:nvSpPr>
        <p:spPr>
          <a:xfrm>
            <a:off x="4858400" y="715988"/>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10986" name="Google Shape;10986;p88"/>
          <p:cNvGrpSpPr/>
          <p:nvPr/>
        </p:nvGrpSpPr>
        <p:grpSpPr>
          <a:xfrm>
            <a:off x="882957" y="1306638"/>
            <a:ext cx="292442" cy="355741"/>
            <a:chOff x="-35830350" y="1912725"/>
            <a:chExt cx="241050" cy="293225"/>
          </a:xfrm>
        </p:grpSpPr>
        <p:sp>
          <p:nvSpPr>
            <p:cNvPr id="10987" name="Google Shape;10987;p88"/>
            <p:cNvSpPr/>
            <p:nvPr/>
          </p:nvSpPr>
          <p:spPr>
            <a:xfrm>
              <a:off x="-35830350" y="1912725"/>
              <a:ext cx="241050" cy="293225"/>
            </a:xfrm>
            <a:custGeom>
              <a:avLst/>
              <a:gdLst/>
              <a:ahLst/>
              <a:cxnLst/>
              <a:rect l="l" t="t" r="r" b="b"/>
              <a:pathLst>
                <a:path w="9642" h="11729" extrusionOk="0">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8" name="Google Shape;10988;p88"/>
            <p:cNvSpPr/>
            <p:nvPr/>
          </p:nvSpPr>
          <p:spPr>
            <a:xfrm>
              <a:off x="-35742925" y="1965500"/>
              <a:ext cx="120550" cy="119750"/>
            </a:xfrm>
            <a:custGeom>
              <a:avLst/>
              <a:gdLst/>
              <a:ahLst/>
              <a:cxnLst/>
              <a:rect l="l" t="t" r="r" b="b"/>
              <a:pathLst>
                <a:path w="4822" h="4790" extrusionOk="0">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9" name="Google Shape;10989;p88"/>
          <p:cNvGrpSpPr/>
          <p:nvPr/>
        </p:nvGrpSpPr>
        <p:grpSpPr>
          <a:xfrm>
            <a:off x="851444" y="1766235"/>
            <a:ext cx="355468" cy="353587"/>
            <a:chOff x="-35854750" y="2272675"/>
            <a:chExt cx="293000" cy="291450"/>
          </a:xfrm>
        </p:grpSpPr>
        <p:sp>
          <p:nvSpPr>
            <p:cNvPr id="10990" name="Google Shape;10990;p88"/>
            <p:cNvSpPr/>
            <p:nvPr/>
          </p:nvSpPr>
          <p:spPr>
            <a:xfrm>
              <a:off x="-35854750" y="2272675"/>
              <a:ext cx="293000" cy="291450"/>
            </a:xfrm>
            <a:custGeom>
              <a:avLst/>
              <a:gdLst/>
              <a:ahLst/>
              <a:cxnLst/>
              <a:rect l="l" t="t" r="r" b="b"/>
              <a:pathLst>
                <a:path w="11720" h="11658" extrusionOk="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1" name="Google Shape;10991;p88"/>
            <p:cNvSpPr/>
            <p:nvPr/>
          </p:nvSpPr>
          <p:spPr>
            <a:xfrm>
              <a:off x="-35733475" y="2340425"/>
              <a:ext cx="51225" cy="68550"/>
            </a:xfrm>
            <a:custGeom>
              <a:avLst/>
              <a:gdLst/>
              <a:ahLst/>
              <a:cxnLst/>
              <a:rect l="l" t="t" r="r" b="b"/>
              <a:pathLst>
                <a:path w="2049" h="2742" extrusionOk="0">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2" name="Google Shape;10992;p88"/>
            <p:cNvSpPr/>
            <p:nvPr/>
          </p:nvSpPr>
          <p:spPr>
            <a:xfrm>
              <a:off x="-35716925" y="24184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3" name="Google Shape;10993;p88"/>
          <p:cNvGrpSpPr/>
          <p:nvPr/>
        </p:nvGrpSpPr>
        <p:grpSpPr>
          <a:xfrm>
            <a:off x="850958" y="2220821"/>
            <a:ext cx="356438" cy="354558"/>
            <a:chOff x="-35853975" y="2631825"/>
            <a:chExt cx="293800" cy="292250"/>
          </a:xfrm>
        </p:grpSpPr>
        <p:sp>
          <p:nvSpPr>
            <p:cNvPr id="10994" name="Google Shape;10994;p88"/>
            <p:cNvSpPr/>
            <p:nvPr/>
          </p:nvSpPr>
          <p:spPr>
            <a:xfrm>
              <a:off x="-35813025" y="2701825"/>
              <a:ext cx="201675" cy="171925"/>
            </a:xfrm>
            <a:custGeom>
              <a:avLst/>
              <a:gdLst/>
              <a:ahLst/>
              <a:cxnLst/>
              <a:rect l="l" t="t" r="r" b="b"/>
              <a:pathLst>
                <a:path w="8067" h="6877" extrusionOk="0">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5" name="Google Shape;10995;p88"/>
            <p:cNvSpPr/>
            <p:nvPr/>
          </p:nvSpPr>
          <p:spPr>
            <a:xfrm>
              <a:off x="-35853975" y="2631825"/>
              <a:ext cx="293800" cy="292250"/>
            </a:xfrm>
            <a:custGeom>
              <a:avLst/>
              <a:gdLst/>
              <a:ahLst/>
              <a:cxnLst/>
              <a:rect l="l" t="t" r="r" b="b"/>
              <a:pathLst>
                <a:path w="11752" h="11690" extrusionOk="0">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6" name="Google Shape;10996;p88"/>
            <p:cNvSpPr/>
            <p:nvPr/>
          </p:nvSpPr>
          <p:spPr>
            <a:xfrm>
              <a:off x="-35715350" y="2735025"/>
              <a:ext cx="49650" cy="40675"/>
            </a:xfrm>
            <a:custGeom>
              <a:avLst/>
              <a:gdLst/>
              <a:ahLst/>
              <a:cxnLst/>
              <a:rect l="l" t="t" r="r" b="b"/>
              <a:pathLst>
                <a:path w="1986" h="1627" extrusionOk="0">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7" name="Google Shape;10997;p88"/>
            <p:cNvSpPr/>
            <p:nvPr/>
          </p:nvSpPr>
          <p:spPr>
            <a:xfrm>
              <a:off x="-35705900" y="2667275"/>
              <a:ext cx="107925" cy="101750"/>
            </a:xfrm>
            <a:custGeom>
              <a:avLst/>
              <a:gdLst/>
              <a:ahLst/>
              <a:cxnLst/>
              <a:rect l="l" t="t" r="r" b="b"/>
              <a:pathLst>
                <a:path w="4317" h="4070" extrusionOk="0">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8" name="Google Shape;10998;p88"/>
            <p:cNvSpPr/>
            <p:nvPr/>
          </p:nvSpPr>
          <p:spPr>
            <a:xfrm>
              <a:off x="-35709825" y="2700350"/>
              <a:ext cx="77200" cy="68700"/>
            </a:xfrm>
            <a:custGeom>
              <a:avLst/>
              <a:gdLst/>
              <a:ahLst/>
              <a:cxnLst/>
              <a:rect l="l" t="t" r="r" b="b"/>
              <a:pathLst>
                <a:path w="3088" h="2748" extrusionOk="0">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9" name="Google Shape;10999;p88"/>
          <p:cNvGrpSpPr/>
          <p:nvPr/>
        </p:nvGrpSpPr>
        <p:grpSpPr>
          <a:xfrm>
            <a:off x="3089562" y="1307714"/>
            <a:ext cx="353587" cy="353587"/>
            <a:chOff x="-34032200" y="1916675"/>
            <a:chExt cx="291450" cy="291450"/>
          </a:xfrm>
        </p:grpSpPr>
        <p:sp>
          <p:nvSpPr>
            <p:cNvPr id="11000" name="Google Shape;11000;p88"/>
            <p:cNvSpPr/>
            <p:nvPr/>
          </p:nvSpPr>
          <p:spPr>
            <a:xfrm>
              <a:off x="-34032200" y="1916675"/>
              <a:ext cx="291450" cy="291450"/>
            </a:xfrm>
            <a:custGeom>
              <a:avLst/>
              <a:gdLst/>
              <a:ahLst/>
              <a:cxnLst/>
              <a:rect l="l" t="t" r="r" b="b"/>
              <a:pathLst>
                <a:path w="11658" h="11658" extrusionOk="0">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1" name="Google Shape;11001;p88"/>
            <p:cNvSpPr/>
            <p:nvPr/>
          </p:nvSpPr>
          <p:spPr>
            <a:xfrm>
              <a:off x="-33999125" y="20190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2" name="Google Shape;11002;p88"/>
            <p:cNvSpPr/>
            <p:nvPr/>
          </p:nvSpPr>
          <p:spPr>
            <a:xfrm>
              <a:off x="-33999900" y="2053725"/>
              <a:ext cx="52000" cy="18125"/>
            </a:xfrm>
            <a:custGeom>
              <a:avLst/>
              <a:gdLst/>
              <a:ahLst/>
              <a:cxnLst/>
              <a:rect l="l" t="t" r="r" b="b"/>
              <a:pathLst>
                <a:path w="2080" h="725" extrusionOk="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3" name="Google Shape;11003;p88"/>
            <p:cNvSpPr/>
            <p:nvPr/>
          </p:nvSpPr>
          <p:spPr>
            <a:xfrm>
              <a:off x="-33999125" y="2088375"/>
              <a:ext cx="34675" cy="17350"/>
            </a:xfrm>
            <a:custGeom>
              <a:avLst/>
              <a:gdLst/>
              <a:ahLst/>
              <a:cxnLst/>
              <a:rect l="l" t="t" r="r" b="b"/>
              <a:pathLst>
                <a:path w="1387" h="694" extrusionOk="0">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04" name="Google Shape;11004;p88"/>
          <p:cNvSpPr/>
          <p:nvPr/>
        </p:nvSpPr>
        <p:spPr>
          <a:xfrm>
            <a:off x="3086014" y="1764916"/>
            <a:ext cx="354527" cy="356620"/>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05" name="Google Shape;11005;p88"/>
          <p:cNvGrpSpPr/>
          <p:nvPr/>
        </p:nvGrpSpPr>
        <p:grpSpPr>
          <a:xfrm>
            <a:off x="3089092" y="2220821"/>
            <a:ext cx="354527" cy="354558"/>
            <a:chOff x="-34032200" y="2634975"/>
            <a:chExt cx="292225" cy="292250"/>
          </a:xfrm>
        </p:grpSpPr>
        <p:sp>
          <p:nvSpPr>
            <p:cNvPr id="11006" name="Google Shape;11006;p88"/>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7" name="Google Shape;11007;p88"/>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8" name="Google Shape;11008;p88"/>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09" name="Google Shape;11009;p88"/>
          <p:cNvGrpSpPr/>
          <p:nvPr/>
        </p:nvGrpSpPr>
        <p:grpSpPr>
          <a:xfrm>
            <a:off x="1739487" y="2687069"/>
            <a:ext cx="358379" cy="354527"/>
            <a:chOff x="-32245875" y="1938725"/>
            <a:chExt cx="295400" cy="292225"/>
          </a:xfrm>
        </p:grpSpPr>
        <p:sp>
          <p:nvSpPr>
            <p:cNvPr id="11010" name="Google Shape;11010;p88"/>
            <p:cNvSpPr/>
            <p:nvPr/>
          </p:nvSpPr>
          <p:spPr>
            <a:xfrm>
              <a:off x="-32156075" y="2042700"/>
              <a:ext cx="120525" cy="120525"/>
            </a:xfrm>
            <a:custGeom>
              <a:avLst/>
              <a:gdLst/>
              <a:ahLst/>
              <a:cxnLst/>
              <a:rect l="l" t="t" r="r" b="b"/>
              <a:pathLst>
                <a:path w="4821" h="4821" extrusionOk="0">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1" name="Google Shape;11011;p88"/>
            <p:cNvSpPr/>
            <p:nvPr/>
          </p:nvSpPr>
          <p:spPr>
            <a:xfrm>
              <a:off x="-32105675" y="2076550"/>
              <a:ext cx="35475" cy="33900"/>
            </a:xfrm>
            <a:custGeom>
              <a:avLst/>
              <a:gdLst/>
              <a:ahLst/>
              <a:cxnLst/>
              <a:rect l="l" t="t" r="r" b="b"/>
              <a:pathLst>
                <a:path w="1419" h="1356" extrusionOk="0">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2" name="Google Shape;11012;p88"/>
            <p:cNvSpPr/>
            <p:nvPr/>
          </p:nvSpPr>
          <p:spPr>
            <a:xfrm>
              <a:off x="-32245875" y="1938725"/>
              <a:ext cx="295400" cy="292225"/>
            </a:xfrm>
            <a:custGeom>
              <a:avLst/>
              <a:gdLst/>
              <a:ahLst/>
              <a:cxnLst/>
              <a:rect l="l" t="t" r="r" b="b"/>
              <a:pathLst>
                <a:path w="11816" h="11689" extrusionOk="0">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13" name="Google Shape;11013;p88"/>
          <p:cNvGrpSpPr/>
          <p:nvPr/>
        </p:nvGrpSpPr>
        <p:grpSpPr>
          <a:xfrm>
            <a:off x="1736150" y="3156468"/>
            <a:ext cx="365052" cy="352162"/>
            <a:chOff x="-32243500" y="2299850"/>
            <a:chExt cx="300900" cy="290275"/>
          </a:xfrm>
        </p:grpSpPr>
        <p:sp>
          <p:nvSpPr>
            <p:cNvPr id="11014" name="Google Shape;11014;p88"/>
            <p:cNvSpPr/>
            <p:nvPr/>
          </p:nvSpPr>
          <p:spPr>
            <a:xfrm>
              <a:off x="-32243500" y="2299850"/>
              <a:ext cx="300900" cy="290275"/>
            </a:xfrm>
            <a:custGeom>
              <a:avLst/>
              <a:gdLst/>
              <a:ahLst/>
              <a:cxnLst/>
              <a:rect l="l" t="t" r="r" b="b"/>
              <a:pathLst>
                <a:path w="12036" h="11611" extrusionOk="0">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5" name="Google Shape;11015;p88"/>
            <p:cNvSpPr/>
            <p:nvPr/>
          </p:nvSpPr>
          <p:spPr>
            <a:xfrm>
              <a:off x="-32048175" y="2342775"/>
              <a:ext cx="55950" cy="51025"/>
            </a:xfrm>
            <a:custGeom>
              <a:avLst/>
              <a:gdLst/>
              <a:ahLst/>
              <a:cxnLst/>
              <a:rect l="l" t="t" r="r" b="b"/>
              <a:pathLst>
                <a:path w="2238" h="2041" extrusionOk="0">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16" name="Google Shape;11016;p88"/>
          <p:cNvSpPr/>
          <p:nvPr/>
        </p:nvSpPr>
        <p:spPr>
          <a:xfrm>
            <a:off x="1737541" y="3616837"/>
            <a:ext cx="356438" cy="352617"/>
          </a:xfrm>
          <a:custGeom>
            <a:avLst/>
            <a:gdLst/>
            <a:ahLst/>
            <a:cxnLst/>
            <a:rect l="l" t="t" r="r" b="b"/>
            <a:pathLst>
              <a:path w="11752" h="11626" extrusionOk="0">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17" name="Google Shape;11017;p88"/>
          <p:cNvGrpSpPr/>
          <p:nvPr/>
        </p:nvGrpSpPr>
        <p:grpSpPr>
          <a:xfrm>
            <a:off x="1299432" y="1306759"/>
            <a:ext cx="354527" cy="355498"/>
            <a:chOff x="-35495600" y="1912725"/>
            <a:chExt cx="292225" cy="293025"/>
          </a:xfrm>
        </p:grpSpPr>
        <p:sp>
          <p:nvSpPr>
            <p:cNvPr id="11018" name="Google Shape;11018;p88"/>
            <p:cNvSpPr/>
            <p:nvPr/>
          </p:nvSpPr>
          <p:spPr>
            <a:xfrm>
              <a:off x="-35495600" y="1912725"/>
              <a:ext cx="102400" cy="293025"/>
            </a:xfrm>
            <a:custGeom>
              <a:avLst/>
              <a:gdLst/>
              <a:ahLst/>
              <a:cxnLst/>
              <a:rect l="l" t="t" r="r" b="b"/>
              <a:pathLst>
                <a:path w="4096" h="11721" extrusionOk="0">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9" name="Google Shape;11019;p88"/>
            <p:cNvSpPr/>
            <p:nvPr/>
          </p:nvSpPr>
          <p:spPr>
            <a:xfrm>
              <a:off x="-35305775" y="1912725"/>
              <a:ext cx="102400" cy="292250"/>
            </a:xfrm>
            <a:custGeom>
              <a:avLst/>
              <a:gdLst/>
              <a:ahLst/>
              <a:cxnLst/>
              <a:rect l="l" t="t" r="r" b="b"/>
              <a:pathLst>
                <a:path w="4096" h="11690" extrusionOk="0">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0" name="Google Shape;11020;p88"/>
            <p:cNvSpPr/>
            <p:nvPr/>
          </p:nvSpPr>
          <p:spPr>
            <a:xfrm>
              <a:off x="-35427875" y="2017025"/>
              <a:ext cx="155200" cy="85800"/>
            </a:xfrm>
            <a:custGeom>
              <a:avLst/>
              <a:gdLst/>
              <a:ahLst/>
              <a:cxnLst/>
              <a:rect l="l" t="t" r="r" b="b"/>
              <a:pathLst>
                <a:path w="6208" h="3432" extrusionOk="0">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21" name="Google Shape;11021;p88"/>
          <p:cNvSpPr/>
          <p:nvPr/>
        </p:nvSpPr>
        <p:spPr>
          <a:xfrm>
            <a:off x="1295266" y="1765962"/>
            <a:ext cx="356438" cy="354527"/>
          </a:xfrm>
          <a:custGeom>
            <a:avLst/>
            <a:gdLst/>
            <a:ahLst/>
            <a:cxnLst/>
            <a:rect l="l" t="t" r="r" b="b"/>
            <a:pathLst>
              <a:path w="11752" h="11689" extrusionOk="0">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22" name="Google Shape;11022;p88"/>
          <p:cNvGrpSpPr/>
          <p:nvPr/>
        </p:nvGrpSpPr>
        <p:grpSpPr>
          <a:xfrm>
            <a:off x="1299432" y="2221307"/>
            <a:ext cx="354527" cy="353587"/>
            <a:chOff x="-35495600" y="2631825"/>
            <a:chExt cx="292225" cy="291450"/>
          </a:xfrm>
        </p:grpSpPr>
        <p:sp>
          <p:nvSpPr>
            <p:cNvPr id="11023" name="Google Shape;11023;p88"/>
            <p:cNvSpPr/>
            <p:nvPr/>
          </p:nvSpPr>
          <p:spPr>
            <a:xfrm>
              <a:off x="-35495600" y="2735025"/>
              <a:ext cx="137075" cy="188250"/>
            </a:xfrm>
            <a:custGeom>
              <a:avLst/>
              <a:gdLst/>
              <a:ahLst/>
              <a:cxnLst/>
              <a:rect l="l" t="t" r="r" b="b"/>
              <a:pathLst>
                <a:path w="5483" h="7530" extrusionOk="0">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88"/>
            <p:cNvSpPr/>
            <p:nvPr/>
          </p:nvSpPr>
          <p:spPr>
            <a:xfrm>
              <a:off x="-35339650" y="2631825"/>
              <a:ext cx="136275" cy="188275"/>
            </a:xfrm>
            <a:custGeom>
              <a:avLst/>
              <a:gdLst/>
              <a:ahLst/>
              <a:cxnLst/>
              <a:rect l="l" t="t" r="r" b="b"/>
              <a:pathLst>
                <a:path w="5451" h="7531" extrusionOk="0">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88"/>
            <p:cNvSpPr/>
            <p:nvPr/>
          </p:nvSpPr>
          <p:spPr>
            <a:xfrm>
              <a:off x="-35341225" y="2836625"/>
              <a:ext cx="85075" cy="84500"/>
            </a:xfrm>
            <a:custGeom>
              <a:avLst/>
              <a:gdLst/>
              <a:ahLst/>
              <a:cxnLst/>
              <a:rect l="l" t="t" r="r" b="b"/>
              <a:pathLst>
                <a:path w="3403" h="3380" extrusionOk="0">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88"/>
            <p:cNvSpPr/>
            <p:nvPr/>
          </p:nvSpPr>
          <p:spPr>
            <a:xfrm>
              <a:off x="-35442050" y="2632625"/>
              <a:ext cx="84300" cy="85075"/>
            </a:xfrm>
            <a:custGeom>
              <a:avLst/>
              <a:gdLst/>
              <a:ahLst/>
              <a:cxnLst/>
              <a:rect l="l" t="t" r="r" b="b"/>
              <a:pathLst>
                <a:path w="3372" h="3403" extrusionOk="0">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7" name="Google Shape;11027;p88"/>
          <p:cNvGrpSpPr/>
          <p:nvPr/>
        </p:nvGrpSpPr>
        <p:grpSpPr>
          <a:xfrm>
            <a:off x="3537081" y="1307714"/>
            <a:ext cx="353587" cy="353587"/>
            <a:chOff x="-33673825" y="1916675"/>
            <a:chExt cx="291450" cy="291450"/>
          </a:xfrm>
        </p:grpSpPr>
        <p:sp>
          <p:nvSpPr>
            <p:cNvPr id="11028" name="Google Shape;11028;p88"/>
            <p:cNvSpPr/>
            <p:nvPr/>
          </p:nvSpPr>
          <p:spPr>
            <a:xfrm>
              <a:off x="-33486375" y="1950550"/>
              <a:ext cx="85875" cy="85075"/>
            </a:xfrm>
            <a:custGeom>
              <a:avLst/>
              <a:gdLst/>
              <a:ahLst/>
              <a:cxnLst/>
              <a:rect l="l" t="t" r="r" b="b"/>
              <a:pathLst>
                <a:path w="3435" h="3403" extrusionOk="0">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88"/>
            <p:cNvSpPr/>
            <p:nvPr/>
          </p:nvSpPr>
          <p:spPr>
            <a:xfrm>
              <a:off x="-33605300" y="2122250"/>
              <a:ext cx="85075" cy="85875"/>
            </a:xfrm>
            <a:custGeom>
              <a:avLst/>
              <a:gdLst/>
              <a:ahLst/>
              <a:cxnLst/>
              <a:rect l="l" t="t" r="r" b="b"/>
              <a:pathLst>
                <a:path w="3403" h="3435" extrusionOk="0">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88"/>
            <p:cNvSpPr/>
            <p:nvPr/>
          </p:nvSpPr>
          <p:spPr>
            <a:xfrm>
              <a:off x="-33673825" y="1916675"/>
              <a:ext cx="189050" cy="189050"/>
            </a:xfrm>
            <a:custGeom>
              <a:avLst/>
              <a:gdLst/>
              <a:ahLst/>
              <a:cxnLst/>
              <a:rect l="l" t="t" r="r" b="b"/>
              <a:pathLst>
                <a:path w="7562" h="7562" extrusionOk="0">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88"/>
            <p:cNvSpPr/>
            <p:nvPr/>
          </p:nvSpPr>
          <p:spPr>
            <a:xfrm>
              <a:off x="-33503700" y="2070250"/>
              <a:ext cx="121325" cy="137075"/>
            </a:xfrm>
            <a:custGeom>
              <a:avLst/>
              <a:gdLst/>
              <a:ahLst/>
              <a:cxnLst/>
              <a:rect l="l" t="t" r="r" b="b"/>
              <a:pathLst>
                <a:path w="4853" h="5483" extrusionOk="0">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2" name="Google Shape;11032;p88"/>
          <p:cNvGrpSpPr/>
          <p:nvPr/>
        </p:nvGrpSpPr>
        <p:grpSpPr>
          <a:xfrm>
            <a:off x="3534700" y="1765295"/>
            <a:ext cx="358349" cy="355468"/>
            <a:chOff x="-33676975" y="2275050"/>
            <a:chExt cx="295375" cy="293000"/>
          </a:xfrm>
        </p:grpSpPr>
        <p:sp>
          <p:nvSpPr>
            <p:cNvPr id="11033" name="Google Shape;11033;p88"/>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88"/>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88"/>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6" name="Google Shape;11036;p88"/>
          <p:cNvGrpSpPr/>
          <p:nvPr/>
        </p:nvGrpSpPr>
        <p:grpSpPr>
          <a:xfrm>
            <a:off x="3537081" y="2220594"/>
            <a:ext cx="353587" cy="355013"/>
            <a:chOff x="-33673825" y="2634975"/>
            <a:chExt cx="291450" cy="292625"/>
          </a:xfrm>
        </p:grpSpPr>
        <p:sp>
          <p:nvSpPr>
            <p:cNvPr id="11037" name="Google Shape;11037;p88"/>
            <p:cNvSpPr/>
            <p:nvPr/>
          </p:nvSpPr>
          <p:spPr>
            <a:xfrm>
              <a:off x="-33673825" y="2634975"/>
              <a:ext cx="291450" cy="292625"/>
            </a:xfrm>
            <a:custGeom>
              <a:avLst/>
              <a:gdLst/>
              <a:ahLst/>
              <a:cxnLst/>
              <a:rect l="l" t="t" r="r" b="b"/>
              <a:pathLst>
                <a:path w="11658" h="11705" extrusionOk="0">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88"/>
            <p:cNvSpPr/>
            <p:nvPr/>
          </p:nvSpPr>
          <p:spPr>
            <a:xfrm>
              <a:off x="-33467475" y="2806675"/>
              <a:ext cx="51225" cy="51225"/>
            </a:xfrm>
            <a:custGeom>
              <a:avLst/>
              <a:gdLst/>
              <a:ahLst/>
              <a:cxnLst/>
              <a:rect l="l" t="t" r="r" b="b"/>
              <a:pathLst>
                <a:path w="2049" h="2049" extrusionOk="0">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39" name="Google Shape;11039;p88"/>
          <p:cNvGrpSpPr/>
          <p:nvPr/>
        </p:nvGrpSpPr>
        <p:grpSpPr>
          <a:xfrm>
            <a:off x="2205089" y="2687509"/>
            <a:ext cx="329687" cy="353648"/>
            <a:chOff x="-31874100" y="1939525"/>
            <a:chExt cx="271750" cy="291500"/>
          </a:xfrm>
        </p:grpSpPr>
        <p:sp>
          <p:nvSpPr>
            <p:cNvPr id="11040" name="Google Shape;11040;p88"/>
            <p:cNvSpPr/>
            <p:nvPr/>
          </p:nvSpPr>
          <p:spPr>
            <a:xfrm>
              <a:off x="-31874100" y="2132475"/>
              <a:ext cx="271750" cy="98550"/>
            </a:xfrm>
            <a:custGeom>
              <a:avLst/>
              <a:gdLst/>
              <a:ahLst/>
              <a:cxnLst/>
              <a:rect l="l" t="t" r="r" b="b"/>
              <a:pathLst>
                <a:path w="10870" h="3942" extrusionOk="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88"/>
            <p:cNvSpPr/>
            <p:nvPr/>
          </p:nvSpPr>
          <p:spPr>
            <a:xfrm>
              <a:off x="-31830775" y="1939525"/>
              <a:ext cx="189050" cy="189825"/>
            </a:xfrm>
            <a:custGeom>
              <a:avLst/>
              <a:gdLst/>
              <a:ahLst/>
              <a:cxnLst/>
              <a:rect l="l" t="t" r="r" b="b"/>
              <a:pathLst>
                <a:path w="7562" h="7593" extrusionOk="0">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2" name="Google Shape;11042;p88"/>
          <p:cNvSpPr/>
          <p:nvPr/>
        </p:nvSpPr>
        <p:spPr>
          <a:xfrm>
            <a:off x="2211275" y="3155955"/>
            <a:ext cx="311550" cy="353587"/>
          </a:xfrm>
          <a:custGeom>
            <a:avLst/>
            <a:gdLst/>
            <a:ahLst/>
            <a:cxnLst/>
            <a:rect l="l" t="t" r="r" b="b"/>
            <a:pathLst>
              <a:path w="10272" h="11658" extrusionOk="0">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43" name="Google Shape;11043;p88"/>
          <p:cNvGrpSpPr/>
          <p:nvPr/>
        </p:nvGrpSpPr>
        <p:grpSpPr>
          <a:xfrm>
            <a:off x="2186451" y="3616531"/>
            <a:ext cx="366963" cy="352768"/>
            <a:chOff x="-31889075" y="2658950"/>
            <a:chExt cx="302475" cy="290775"/>
          </a:xfrm>
        </p:grpSpPr>
        <p:sp>
          <p:nvSpPr>
            <p:cNvPr id="11044" name="Google Shape;11044;p88"/>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88"/>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46" name="Google Shape;11046;p88"/>
          <p:cNvSpPr/>
          <p:nvPr/>
        </p:nvSpPr>
        <p:spPr>
          <a:xfrm>
            <a:off x="3974577" y="3155469"/>
            <a:ext cx="356438" cy="354558"/>
          </a:xfrm>
          <a:custGeom>
            <a:avLst/>
            <a:gdLst/>
            <a:ahLst/>
            <a:cxnLst/>
            <a:rect l="l" t="t" r="r" b="b"/>
            <a:pathLst>
              <a:path w="11752" h="11690" extrusionOk="0">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47" name="Google Shape;11047;p88"/>
          <p:cNvGrpSpPr/>
          <p:nvPr/>
        </p:nvGrpSpPr>
        <p:grpSpPr>
          <a:xfrm>
            <a:off x="1747421" y="1306759"/>
            <a:ext cx="354527" cy="355498"/>
            <a:chOff x="-35136450" y="1912725"/>
            <a:chExt cx="292225" cy="293025"/>
          </a:xfrm>
        </p:grpSpPr>
        <p:sp>
          <p:nvSpPr>
            <p:cNvPr id="11048" name="Google Shape;11048;p88"/>
            <p:cNvSpPr/>
            <p:nvPr/>
          </p:nvSpPr>
          <p:spPr>
            <a:xfrm>
              <a:off x="-35136450" y="2050575"/>
              <a:ext cx="155975" cy="155175"/>
            </a:xfrm>
            <a:custGeom>
              <a:avLst/>
              <a:gdLst/>
              <a:ahLst/>
              <a:cxnLst/>
              <a:rect l="l" t="t" r="r" b="b"/>
              <a:pathLst>
                <a:path w="6239" h="6207" extrusionOk="0">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88"/>
            <p:cNvSpPr/>
            <p:nvPr/>
          </p:nvSpPr>
          <p:spPr>
            <a:xfrm>
              <a:off x="-34964750" y="1947400"/>
              <a:ext cx="68550" cy="103200"/>
            </a:xfrm>
            <a:custGeom>
              <a:avLst/>
              <a:gdLst/>
              <a:ahLst/>
              <a:cxnLst/>
              <a:rect l="l" t="t" r="r" b="b"/>
              <a:pathLst>
                <a:path w="2742" h="4128" extrusionOk="0">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88"/>
            <p:cNvSpPr/>
            <p:nvPr/>
          </p:nvSpPr>
          <p:spPr>
            <a:xfrm>
              <a:off x="-35016725" y="1912725"/>
              <a:ext cx="172500" cy="172025"/>
            </a:xfrm>
            <a:custGeom>
              <a:avLst/>
              <a:gdLst/>
              <a:ahLst/>
              <a:cxnLst/>
              <a:rect l="l" t="t" r="r" b="b"/>
              <a:pathLst>
                <a:path w="6900" h="6881" extrusionOk="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1" name="Google Shape;11051;p88"/>
          <p:cNvGrpSpPr/>
          <p:nvPr/>
        </p:nvGrpSpPr>
        <p:grpSpPr>
          <a:xfrm>
            <a:off x="1747891" y="1765978"/>
            <a:ext cx="353587" cy="354103"/>
            <a:chOff x="-35134875" y="2272675"/>
            <a:chExt cx="291450" cy="291875"/>
          </a:xfrm>
        </p:grpSpPr>
        <p:sp>
          <p:nvSpPr>
            <p:cNvPr id="11052" name="Google Shape;11052;p88"/>
            <p:cNvSpPr/>
            <p:nvPr/>
          </p:nvSpPr>
          <p:spPr>
            <a:xfrm>
              <a:off x="-35134875" y="2272675"/>
              <a:ext cx="291450" cy="291875"/>
            </a:xfrm>
            <a:custGeom>
              <a:avLst/>
              <a:gdLst/>
              <a:ahLst/>
              <a:cxnLst/>
              <a:rect l="l" t="t" r="r" b="b"/>
              <a:pathLst>
                <a:path w="11658" h="11675" extrusionOk="0">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88"/>
            <p:cNvSpPr/>
            <p:nvPr/>
          </p:nvSpPr>
          <p:spPr>
            <a:xfrm>
              <a:off x="-35093925" y="2419175"/>
              <a:ext cx="18150" cy="17350"/>
            </a:xfrm>
            <a:custGeom>
              <a:avLst/>
              <a:gdLst/>
              <a:ahLst/>
              <a:cxnLst/>
              <a:rect l="l" t="t" r="r" b="b"/>
              <a:pathLst>
                <a:path w="726" h="694" extrusionOk="0">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88"/>
            <p:cNvSpPr/>
            <p:nvPr/>
          </p:nvSpPr>
          <p:spPr>
            <a:xfrm>
              <a:off x="-350427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88"/>
            <p:cNvSpPr/>
            <p:nvPr/>
          </p:nvSpPr>
          <p:spPr>
            <a:xfrm>
              <a:off x="-349915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6" name="Google Shape;11056;p88"/>
          <p:cNvGrpSpPr/>
          <p:nvPr/>
        </p:nvGrpSpPr>
        <p:grpSpPr>
          <a:xfrm>
            <a:off x="1789458" y="2221307"/>
            <a:ext cx="270453" cy="353587"/>
            <a:chOff x="-35101800" y="2631050"/>
            <a:chExt cx="222925" cy="291450"/>
          </a:xfrm>
        </p:grpSpPr>
        <p:sp>
          <p:nvSpPr>
            <p:cNvPr id="11057" name="Google Shape;11057;p88"/>
            <p:cNvSpPr/>
            <p:nvPr/>
          </p:nvSpPr>
          <p:spPr>
            <a:xfrm>
              <a:off x="-34999400" y="2699575"/>
              <a:ext cx="18150" cy="18125"/>
            </a:xfrm>
            <a:custGeom>
              <a:avLst/>
              <a:gdLst/>
              <a:ahLst/>
              <a:cxnLst/>
              <a:rect l="l" t="t" r="r" b="b"/>
              <a:pathLst>
                <a:path w="726" h="725" extrusionOk="0">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88"/>
            <p:cNvSpPr/>
            <p:nvPr/>
          </p:nvSpPr>
          <p:spPr>
            <a:xfrm>
              <a:off x="-34999400" y="2732650"/>
              <a:ext cx="18150" cy="52800"/>
            </a:xfrm>
            <a:custGeom>
              <a:avLst/>
              <a:gdLst/>
              <a:ahLst/>
              <a:cxnLst/>
              <a:rect l="l" t="t" r="r" b="b"/>
              <a:pathLst>
                <a:path w="726" h="2112" extrusionOk="0">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88"/>
            <p:cNvSpPr/>
            <p:nvPr/>
          </p:nvSpPr>
          <p:spPr>
            <a:xfrm>
              <a:off x="-35067125" y="2665700"/>
              <a:ext cx="153600" cy="154400"/>
            </a:xfrm>
            <a:custGeom>
              <a:avLst/>
              <a:gdLst/>
              <a:ahLst/>
              <a:cxnLst/>
              <a:rect l="l" t="t" r="r" b="b"/>
              <a:pathLst>
                <a:path w="6144" h="6176" extrusionOk="0">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88"/>
            <p:cNvSpPr/>
            <p:nvPr/>
          </p:nvSpPr>
          <p:spPr>
            <a:xfrm>
              <a:off x="-35101800" y="2631050"/>
              <a:ext cx="222925" cy="291450"/>
            </a:xfrm>
            <a:custGeom>
              <a:avLst/>
              <a:gdLst/>
              <a:ahLst/>
              <a:cxnLst/>
              <a:rect l="l" t="t" r="r" b="b"/>
              <a:pathLst>
                <a:path w="8917" h="11658" extrusionOk="0">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61" name="Google Shape;11061;p88"/>
          <p:cNvSpPr/>
          <p:nvPr/>
        </p:nvSpPr>
        <p:spPr>
          <a:xfrm>
            <a:off x="3982155" y="1307046"/>
            <a:ext cx="338270" cy="355255"/>
          </a:xfrm>
          <a:custGeom>
            <a:avLst/>
            <a:gdLst/>
            <a:ahLst/>
            <a:cxnLst/>
            <a:rect l="l" t="t" r="r" b="b"/>
            <a:pathLst>
              <a:path w="11153" h="11713" extrusionOk="0">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2" name="Google Shape;11062;p88"/>
          <p:cNvGrpSpPr/>
          <p:nvPr/>
        </p:nvGrpSpPr>
        <p:grpSpPr>
          <a:xfrm>
            <a:off x="3977510" y="1765295"/>
            <a:ext cx="353587" cy="355468"/>
            <a:chOff x="-33314675" y="2275050"/>
            <a:chExt cx="291450" cy="293000"/>
          </a:xfrm>
        </p:grpSpPr>
        <p:sp>
          <p:nvSpPr>
            <p:cNvPr id="11063" name="Google Shape;11063;p88"/>
            <p:cNvSpPr/>
            <p:nvPr/>
          </p:nvSpPr>
          <p:spPr>
            <a:xfrm>
              <a:off x="-33143750" y="2275050"/>
              <a:ext cx="120525" cy="120525"/>
            </a:xfrm>
            <a:custGeom>
              <a:avLst/>
              <a:gdLst/>
              <a:ahLst/>
              <a:cxnLst/>
              <a:rect l="l" t="t" r="r" b="b"/>
              <a:pathLst>
                <a:path w="4821" h="4821" extrusionOk="0">
                  <a:moveTo>
                    <a:pt x="2426" y="725"/>
                  </a:moveTo>
                  <a:cubicBezTo>
                    <a:pt x="3371" y="725"/>
                    <a:pt x="4096" y="1512"/>
                    <a:pt x="4096" y="2458"/>
                  </a:cubicBezTo>
                  <a:cubicBezTo>
                    <a:pt x="4159" y="3403"/>
                    <a:pt x="3371" y="4159"/>
                    <a:pt x="2426" y="4159"/>
                  </a:cubicBezTo>
                  <a:cubicBezTo>
                    <a:pt x="1481" y="4159"/>
                    <a:pt x="725" y="3403"/>
                    <a:pt x="725" y="2458"/>
                  </a:cubicBezTo>
                  <a:cubicBezTo>
                    <a:pt x="725" y="1512"/>
                    <a:pt x="1481" y="725"/>
                    <a:pt x="2426" y="725"/>
                  </a:cubicBezTo>
                  <a:close/>
                  <a:moveTo>
                    <a:pt x="2426" y="0"/>
                  </a:moveTo>
                  <a:cubicBezTo>
                    <a:pt x="1071" y="0"/>
                    <a:pt x="0" y="1103"/>
                    <a:pt x="0" y="2426"/>
                  </a:cubicBezTo>
                  <a:cubicBezTo>
                    <a:pt x="0" y="3749"/>
                    <a:pt x="1071" y="4820"/>
                    <a:pt x="2426" y="4820"/>
                  </a:cubicBezTo>
                  <a:cubicBezTo>
                    <a:pt x="3749" y="4820"/>
                    <a:pt x="4821" y="3749"/>
                    <a:pt x="4821" y="2426"/>
                  </a:cubicBezTo>
                  <a:cubicBezTo>
                    <a:pt x="4821" y="1103"/>
                    <a:pt x="3749"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88"/>
            <p:cNvSpPr/>
            <p:nvPr/>
          </p:nvSpPr>
          <p:spPr>
            <a:xfrm>
              <a:off x="-33093350" y="2309700"/>
              <a:ext cx="35475" cy="34675"/>
            </a:xfrm>
            <a:custGeom>
              <a:avLst/>
              <a:gdLst/>
              <a:ahLst/>
              <a:cxnLst/>
              <a:rect l="l" t="t" r="r" b="b"/>
              <a:pathLst>
                <a:path w="1419" h="1387" extrusionOk="0">
                  <a:moveTo>
                    <a:pt x="347" y="0"/>
                  </a:moveTo>
                  <a:cubicBezTo>
                    <a:pt x="158" y="0"/>
                    <a:pt x="1" y="158"/>
                    <a:pt x="1" y="347"/>
                  </a:cubicBezTo>
                  <a:lnTo>
                    <a:pt x="1" y="1009"/>
                  </a:lnTo>
                  <a:cubicBezTo>
                    <a:pt x="1" y="1229"/>
                    <a:pt x="158" y="1387"/>
                    <a:pt x="347" y="1387"/>
                  </a:cubicBezTo>
                  <a:lnTo>
                    <a:pt x="1040" y="1387"/>
                  </a:lnTo>
                  <a:cubicBezTo>
                    <a:pt x="1229" y="1387"/>
                    <a:pt x="1387" y="1229"/>
                    <a:pt x="1387" y="1009"/>
                  </a:cubicBezTo>
                  <a:cubicBezTo>
                    <a:pt x="1418" y="883"/>
                    <a:pt x="1261" y="694"/>
                    <a:pt x="1072" y="694"/>
                  </a:cubicBezTo>
                  <a:lnTo>
                    <a:pt x="725" y="694"/>
                  </a:lnTo>
                  <a:lnTo>
                    <a:pt x="725" y="347"/>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88"/>
            <p:cNvSpPr/>
            <p:nvPr/>
          </p:nvSpPr>
          <p:spPr>
            <a:xfrm>
              <a:off x="-33314675" y="2328600"/>
              <a:ext cx="239475" cy="239450"/>
            </a:xfrm>
            <a:custGeom>
              <a:avLst/>
              <a:gdLst/>
              <a:ahLst/>
              <a:cxnLst/>
              <a:rect l="l" t="t" r="r" b="b"/>
              <a:pathLst>
                <a:path w="9579" h="9578" extrusionOk="0">
                  <a:moveTo>
                    <a:pt x="3057" y="631"/>
                  </a:moveTo>
                  <a:cubicBezTo>
                    <a:pt x="3624" y="631"/>
                    <a:pt x="4096" y="1103"/>
                    <a:pt x="4096" y="1639"/>
                  </a:cubicBezTo>
                  <a:cubicBezTo>
                    <a:pt x="4096" y="2206"/>
                    <a:pt x="3624" y="2678"/>
                    <a:pt x="3057" y="2678"/>
                  </a:cubicBezTo>
                  <a:cubicBezTo>
                    <a:pt x="2521" y="2678"/>
                    <a:pt x="2049" y="2206"/>
                    <a:pt x="2049" y="1639"/>
                  </a:cubicBezTo>
                  <a:cubicBezTo>
                    <a:pt x="2049" y="1103"/>
                    <a:pt x="2490" y="631"/>
                    <a:pt x="3057" y="631"/>
                  </a:cubicBezTo>
                  <a:close/>
                  <a:moveTo>
                    <a:pt x="3063" y="3369"/>
                  </a:moveTo>
                  <a:cubicBezTo>
                    <a:pt x="3690" y="3369"/>
                    <a:pt x="4308" y="3646"/>
                    <a:pt x="4726" y="4065"/>
                  </a:cubicBezTo>
                  <a:lnTo>
                    <a:pt x="4411" y="4065"/>
                  </a:lnTo>
                  <a:cubicBezTo>
                    <a:pt x="3844" y="4065"/>
                    <a:pt x="3372" y="4506"/>
                    <a:pt x="3372" y="5073"/>
                  </a:cubicBezTo>
                  <a:lnTo>
                    <a:pt x="3372" y="6774"/>
                  </a:lnTo>
                  <a:lnTo>
                    <a:pt x="662" y="6774"/>
                  </a:lnTo>
                  <a:lnTo>
                    <a:pt x="662" y="5892"/>
                  </a:lnTo>
                  <a:cubicBezTo>
                    <a:pt x="662" y="4569"/>
                    <a:pt x="1702" y="3435"/>
                    <a:pt x="2962" y="3372"/>
                  </a:cubicBezTo>
                  <a:cubicBezTo>
                    <a:pt x="2996" y="3370"/>
                    <a:pt x="3029" y="3369"/>
                    <a:pt x="3063" y="3369"/>
                  </a:cubicBezTo>
                  <a:close/>
                  <a:moveTo>
                    <a:pt x="7215" y="4726"/>
                  </a:moveTo>
                  <a:cubicBezTo>
                    <a:pt x="7373" y="4726"/>
                    <a:pt x="7530" y="4884"/>
                    <a:pt x="7530" y="5073"/>
                  </a:cubicBezTo>
                  <a:lnTo>
                    <a:pt x="7530" y="6774"/>
                  </a:lnTo>
                  <a:lnTo>
                    <a:pt x="4096" y="6774"/>
                  </a:lnTo>
                  <a:lnTo>
                    <a:pt x="4096" y="5073"/>
                  </a:lnTo>
                  <a:cubicBezTo>
                    <a:pt x="4096" y="4884"/>
                    <a:pt x="4254" y="4726"/>
                    <a:pt x="4443" y="4726"/>
                  </a:cubicBezTo>
                  <a:close/>
                  <a:moveTo>
                    <a:pt x="8586" y="7495"/>
                  </a:moveTo>
                  <a:cubicBezTo>
                    <a:pt x="8753" y="7495"/>
                    <a:pt x="8885" y="7644"/>
                    <a:pt x="8885" y="7845"/>
                  </a:cubicBezTo>
                  <a:lnTo>
                    <a:pt x="8885" y="8885"/>
                  </a:lnTo>
                  <a:lnTo>
                    <a:pt x="662" y="8885"/>
                  </a:lnTo>
                  <a:lnTo>
                    <a:pt x="662" y="7499"/>
                  </a:lnTo>
                  <a:lnTo>
                    <a:pt x="8539" y="7499"/>
                  </a:lnTo>
                  <a:cubicBezTo>
                    <a:pt x="8555" y="7496"/>
                    <a:pt x="8571" y="7495"/>
                    <a:pt x="8586" y="7495"/>
                  </a:cubicBezTo>
                  <a:close/>
                  <a:moveTo>
                    <a:pt x="3057" y="1"/>
                  </a:moveTo>
                  <a:cubicBezTo>
                    <a:pt x="2112" y="1"/>
                    <a:pt x="1387" y="725"/>
                    <a:pt x="1387" y="1702"/>
                  </a:cubicBezTo>
                  <a:cubicBezTo>
                    <a:pt x="1387" y="2206"/>
                    <a:pt x="1576" y="2647"/>
                    <a:pt x="1923" y="2930"/>
                  </a:cubicBezTo>
                  <a:cubicBezTo>
                    <a:pt x="820" y="3403"/>
                    <a:pt x="1" y="4600"/>
                    <a:pt x="1" y="5923"/>
                  </a:cubicBezTo>
                  <a:lnTo>
                    <a:pt x="1" y="9263"/>
                  </a:lnTo>
                  <a:cubicBezTo>
                    <a:pt x="1" y="9420"/>
                    <a:pt x="127" y="9578"/>
                    <a:pt x="316" y="9578"/>
                  </a:cubicBezTo>
                  <a:lnTo>
                    <a:pt x="9200" y="9578"/>
                  </a:lnTo>
                  <a:cubicBezTo>
                    <a:pt x="9421" y="9578"/>
                    <a:pt x="9578" y="9420"/>
                    <a:pt x="9578" y="9200"/>
                  </a:cubicBezTo>
                  <a:lnTo>
                    <a:pt x="9578" y="7845"/>
                  </a:lnTo>
                  <a:cubicBezTo>
                    <a:pt x="9578" y="7278"/>
                    <a:pt x="9106" y="6806"/>
                    <a:pt x="8539" y="6806"/>
                  </a:cubicBezTo>
                  <a:lnTo>
                    <a:pt x="8192" y="6806"/>
                  </a:lnTo>
                  <a:lnTo>
                    <a:pt x="8192" y="5104"/>
                  </a:lnTo>
                  <a:cubicBezTo>
                    <a:pt x="8192" y="4569"/>
                    <a:pt x="7719" y="4096"/>
                    <a:pt x="7152" y="4096"/>
                  </a:cubicBezTo>
                  <a:lnTo>
                    <a:pt x="5577" y="4096"/>
                  </a:lnTo>
                  <a:cubicBezTo>
                    <a:pt x="5231" y="3561"/>
                    <a:pt x="4758" y="3183"/>
                    <a:pt x="4222" y="2930"/>
                  </a:cubicBezTo>
                  <a:cubicBezTo>
                    <a:pt x="4569" y="2615"/>
                    <a:pt x="4758" y="2206"/>
                    <a:pt x="4758" y="1702"/>
                  </a:cubicBezTo>
                  <a:cubicBezTo>
                    <a:pt x="4758" y="725"/>
                    <a:pt x="4002"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66" name="Google Shape;11066;p88"/>
          <p:cNvSpPr/>
          <p:nvPr/>
        </p:nvSpPr>
        <p:spPr>
          <a:xfrm>
            <a:off x="3973071" y="2220094"/>
            <a:ext cx="356438" cy="356468"/>
          </a:xfrm>
          <a:custGeom>
            <a:avLst/>
            <a:gdLst/>
            <a:ahLst/>
            <a:cxnLst/>
            <a:rect l="l" t="t" r="r" b="b"/>
            <a:pathLst>
              <a:path w="11752" h="11753" extrusionOk="0">
                <a:moveTo>
                  <a:pt x="9672" y="725"/>
                </a:moveTo>
                <a:lnTo>
                  <a:pt x="9672" y="4191"/>
                </a:lnTo>
                <a:cubicBezTo>
                  <a:pt x="9546" y="4160"/>
                  <a:pt x="9420" y="4160"/>
                  <a:pt x="9294" y="4160"/>
                </a:cubicBezTo>
                <a:cubicBezTo>
                  <a:pt x="9200" y="4160"/>
                  <a:pt x="9074" y="4191"/>
                  <a:pt x="8948" y="4223"/>
                </a:cubicBezTo>
                <a:lnTo>
                  <a:pt x="8948" y="3844"/>
                </a:lnTo>
                <a:cubicBezTo>
                  <a:pt x="8948" y="3277"/>
                  <a:pt x="8475" y="2805"/>
                  <a:pt x="7939" y="2805"/>
                </a:cubicBezTo>
                <a:cubicBezTo>
                  <a:pt x="7813" y="2805"/>
                  <a:pt x="7687" y="2836"/>
                  <a:pt x="7561" y="2836"/>
                </a:cubicBezTo>
                <a:lnTo>
                  <a:pt x="7561" y="2458"/>
                </a:lnTo>
                <a:cubicBezTo>
                  <a:pt x="7561" y="1891"/>
                  <a:pt x="7089" y="1419"/>
                  <a:pt x="6553" y="1419"/>
                </a:cubicBezTo>
                <a:cubicBezTo>
                  <a:pt x="6427" y="1419"/>
                  <a:pt x="6364" y="1419"/>
                  <a:pt x="6238" y="1482"/>
                </a:cubicBezTo>
                <a:cubicBezTo>
                  <a:pt x="6427" y="1041"/>
                  <a:pt x="6837" y="725"/>
                  <a:pt x="7246" y="725"/>
                </a:cubicBezTo>
                <a:close/>
                <a:moveTo>
                  <a:pt x="11090" y="1419"/>
                </a:moveTo>
                <a:lnTo>
                  <a:pt x="11090" y="4884"/>
                </a:lnTo>
                <a:cubicBezTo>
                  <a:pt x="10964" y="4853"/>
                  <a:pt x="10838" y="4853"/>
                  <a:pt x="10712" y="4853"/>
                </a:cubicBezTo>
                <a:cubicBezTo>
                  <a:pt x="10617" y="4853"/>
                  <a:pt x="10491" y="4884"/>
                  <a:pt x="10365" y="4884"/>
                </a:cubicBezTo>
                <a:lnTo>
                  <a:pt x="10365" y="1419"/>
                </a:lnTo>
                <a:close/>
                <a:moveTo>
                  <a:pt x="4537" y="725"/>
                </a:moveTo>
                <a:cubicBezTo>
                  <a:pt x="5104" y="725"/>
                  <a:pt x="5577" y="1198"/>
                  <a:pt x="5577" y="1734"/>
                </a:cubicBezTo>
                <a:lnTo>
                  <a:pt x="5577" y="5010"/>
                </a:lnTo>
                <a:lnTo>
                  <a:pt x="4474" y="6113"/>
                </a:lnTo>
                <a:cubicBezTo>
                  <a:pt x="4253" y="6302"/>
                  <a:pt x="4096" y="6585"/>
                  <a:pt x="4033" y="6869"/>
                </a:cubicBezTo>
                <a:lnTo>
                  <a:pt x="2143" y="6869"/>
                </a:lnTo>
                <a:lnTo>
                  <a:pt x="2143" y="725"/>
                </a:lnTo>
                <a:close/>
                <a:moveTo>
                  <a:pt x="1418" y="1419"/>
                </a:moveTo>
                <a:lnTo>
                  <a:pt x="1418" y="7247"/>
                </a:lnTo>
                <a:cubicBezTo>
                  <a:pt x="1418" y="7468"/>
                  <a:pt x="1575" y="7625"/>
                  <a:pt x="1796" y="7625"/>
                </a:cubicBezTo>
                <a:lnTo>
                  <a:pt x="3938" y="7625"/>
                </a:lnTo>
                <a:cubicBezTo>
                  <a:pt x="4001" y="7846"/>
                  <a:pt x="4064" y="8098"/>
                  <a:pt x="4190" y="8287"/>
                </a:cubicBezTo>
                <a:lnTo>
                  <a:pt x="725" y="8287"/>
                </a:lnTo>
                <a:lnTo>
                  <a:pt x="725" y="1419"/>
                </a:lnTo>
                <a:close/>
                <a:moveTo>
                  <a:pt x="6648" y="2112"/>
                </a:moveTo>
                <a:cubicBezTo>
                  <a:pt x="6837" y="2112"/>
                  <a:pt x="6994" y="2269"/>
                  <a:pt x="6994" y="2458"/>
                </a:cubicBezTo>
                <a:lnTo>
                  <a:pt x="6994" y="6554"/>
                </a:lnTo>
                <a:cubicBezTo>
                  <a:pt x="6994" y="6743"/>
                  <a:pt x="7152" y="6900"/>
                  <a:pt x="7341" y="6900"/>
                </a:cubicBezTo>
                <a:cubicBezTo>
                  <a:pt x="7530" y="6900"/>
                  <a:pt x="7687" y="6743"/>
                  <a:pt x="7687" y="6554"/>
                </a:cubicBezTo>
                <a:lnTo>
                  <a:pt x="7687" y="3844"/>
                </a:lnTo>
                <a:cubicBezTo>
                  <a:pt x="7687" y="3624"/>
                  <a:pt x="7845" y="3466"/>
                  <a:pt x="8065" y="3466"/>
                </a:cubicBezTo>
                <a:cubicBezTo>
                  <a:pt x="8254" y="3466"/>
                  <a:pt x="8412" y="3624"/>
                  <a:pt x="8412" y="3844"/>
                </a:cubicBezTo>
                <a:lnTo>
                  <a:pt x="8412" y="6554"/>
                </a:lnTo>
                <a:cubicBezTo>
                  <a:pt x="8412" y="6743"/>
                  <a:pt x="8570" y="6900"/>
                  <a:pt x="8759" y="6900"/>
                </a:cubicBezTo>
                <a:cubicBezTo>
                  <a:pt x="8948" y="6900"/>
                  <a:pt x="9105" y="6743"/>
                  <a:pt x="9105" y="6554"/>
                </a:cubicBezTo>
                <a:lnTo>
                  <a:pt x="9105" y="5168"/>
                </a:lnTo>
                <a:cubicBezTo>
                  <a:pt x="9105" y="4979"/>
                  <a:pt x="9263" y="4821"/>
                  <a:pt x="9483" y="4821"/>
                </a:cubicBezTo>
                <a:cubicBezTo>
                  <a:pt x="9672" y="4821"/>
                  <a:pt x="9830" y="4979"/>
                  <a:pt x="9830" y="5168"/>
                </a:cubicBezTo>
                <a:lnTo>
                  <a:pt x="9830" y="6554"/>
                </a:lnTo>
                <a:cubicBezTo>
                  <a:pt x="9830" y="6743"/>
                  <a:pt x="9987" y="6900"/>
                  <a:pt x="10176" y="6900"/>
                </a:cubicBezTo>
                <a:cubicBezTo>
                  <a:pt x="10365" y="6900"/>
                  <a:pt x="10523" y="6743"/>
                  <a:pt x="10523" y="6554"/>
                </a:cubicBezTo>
                <a:lnTo>
                  <a:pt x="10523" y="5892"/>
                </a:lnTo>
                <a:cubicBezTo>
                  <a:pt x="10523" y="5672"/>
                  <a:pt x="10680" y="5514"/>
                  <a:pt x="10901" y="5514"/>
                </a:cubicBezTo>
                <a:cubicBezTo>
                  <a:pt x="11090" y="5514"/>
                  <a:pt x="11247" y="5672"/>
                  <a:pt x="11247" y="5892"/>
                </a:cubicBezTo>
                <a:cubicBezTo>
                  <a:pt x="11090" y="5955"/>
                  <a:pt x="11090" y="8633"/>
                  <a:pt x="11090" y="8791"/>
                </a:cubicBezTo>
                <a:cubicBezTo>
                  <a:pt x="11090" y="9043"/>
                  <a:pt x="10995" y="9232"/>
                  <a:pt x="10838" y="9389"/>
                </a:cubicBezTo>
                <a:cubicBezTo>
                  <a:pt x="10586" y="9673"/>
                  <a:pt x="10397" y="10051"/>
                  <a:pt x="10397" y="10460"/>
                </a:cubicBezTo>
                <a:lnTo>
                  <a:pt x="10397" y="11028"/>
                </a:lnTo>
                <a:lnTo>
                  <a:pt x="6270" y="11028"/>
                </a:lnTo>
                <a:lnTo>
                  <a:pt x="6270" y="10397"/>
                </a:lnTo>
                <a:cubicBezTo>
                  <a:pt x="6270" y="10051"/>
                  <a:pt x="6144" y="9673"/>
                  <a:pt x="5923" y="9389"/>
                </a:cubicBezTo>
                <a:lnTo>
                  <a:pt x="4852" y="7972"/>
                </a:lnTo>
                <a:cubicBezTo>
                  <a:pt x="4537" y="7562"/>
                  <a:pt x="4600" y="6995"/>
                  <a:pt x="4946" y="6617"/>
                </a:cubicBezTo>
                <a:lnTo>
                  <a:pt x="5577" y="5987"/>
                </a:lnTo>
                <a:lnTo>
                  <a:pt x="5577" y="6554"/>
                </a:lnTo>
                <a:cubicBezTo>
                  <a:pt x="5577" y="6743"/>
                  <a:pt x="5734" y="6900"/>
                  <a:pt x="5923" y="6900"/>
                </a:cubicBezTo>
                <a:cubicBezTo>
                  <a:pt x="6112" y="6900"/>
                  <a:pt x="6270" y="6743"/>
                  <a:pt x="6270" y="6554"/>
                </a:cubicBezTo>
                <a:lnTo>
                  <a:pt x="6270" y="2458"/>
                </a:lnTo>
                <a:cubicBezTo>
                  <a:pt x="6270" y="2269"/>
                  <a:pt x="6427" y="2112"/>
                  <a:pt x="6648" y="2112"/>
                </a:cubicBezTo>
                <a:close/>
                <a:moveTo>
                  <a:pt x="1733" y="1"/>
                </a:moveTo>
                <a:cubicBezTo>
                  <a:pt x="1544" y="1"/>
                  <a:pt x="1386" y="158"/>
                  <a:pt x="1386" y="379"/>
                </a:cubicBezTo>
                <a:lnTo>
                  <a:pt x="1386" y="725"/>
                </a:lnTo>
                <a:lnTo>
                  <a:pt x="378" y="725"/>
                </a:lnTo>
                <a:cubicBezTo>
                  <a:pt x="158" y="725"/>
                  <a:pt x="0" y="883"/>
                  <a:pt x="0" y="1072"/>
                </a:cubicBezTo>
                <a:lnTo>
                  <a:pt x="0" y="8602"/>
                </a:lnTo>
                <a:cubicBezTo>
                  <a:pt x="0" y="8791"/>
                  <a:pt x="158" y="8948"/>
                  <a:pt x="378" y="8948"/>
                </a:cubicBezTo>
                <a:lnTo>
                  <a:pt x="4663" y="8948"/>
                </a:lnTo>
                <a:lnTo>
                  <a:pt x="5293" y="9830"/>
                </a:lnTo>
                <a:cubicBezTo>
                  <a:pt x="5419" y="9988"/>
                  <a:pt x="5482" y="10208"/>
                  <a:pt x="5482" y="10460"/>
                </a:cubicBezTo>
                <a:lnTo>
                  <a:pt x="5482" y="11406"/>
                </a:lnTo>
                <a:cubicBezTo>
                  <a:pt x="5482" y="11595"/>
                  <a:pt x="5640" y="11752"/>
                  <a:pt x="5829" y="11752"/>
                </a:cubicBezTo>
                <a:lnTo>
                  <a:pt x="10649" y="11752"/>
                </a:lnTo>
                <a:cubicBezTo>
                  <a:pt x="10838" y="11752"/>
                  <a:pt x="10995" y="11595"/>
                  <a:pt x="10995" y="11406"/>
                </a:cubicBezTo>
                <a:lnTo>
                  <a:pt x="10995" y="10460"/>
                </a:lnTo>
                <a:cubicBezTo>
                  <a:pt x="10995" y="10208"/>
                  <a:pt x="11090" y="10019"/>
                  <a:pt x="11247" y="9862"/>
                </a:cubicBezTo>
                <a:cubicBezTo>
                  <a:pt x="11500" y="9578"/>
                  <a:pt x="11657" y="9200"/>
                  <a:pt x="11657" y="8791"/>
                </a:cubicBezTo>
                <a:lnTo>
                  <a:pt x="11657" y="1072"/>
                </a:lnTo>
                <a:cubicBezTo>
                  <a:pt x="11752" y="883"/>
                  <a:pt x="11594" y="725"/>
                  <a:pt x="11405" y="725"/>
                </a:cubicBezTo>
                <a:lnTo>
                  <a:pt x="10365" y="725"/>
                </a:lnTo>
                <a:lnTo>
                  <a:pt x="10365" y="379"/>
                </a:lnTo>
                <a:cubicBezTo>
                  <a:pt x="10365" y="158"/>
                  <a:pt x="10208" y="1"/>
                  <a:pt x="10019" y="1"/>
                </a:cubicBezTo>
                <a:lnTo>
                  <a:pt x="7246" y="1"/>
                </a:lnTo>
                <a:cubicBezTo>
                  <a:pt x="6711" y="1"/>
                  <a:pt x="6207" y="284"/>
                  <a:pt x="5892" y="662"/>
                </a:cubicBezTo>
                <a:cubicBezTo>
                  <a:pt x="5577" y="253"/>
                  <a:pt x="5041" y="1"/>
                  <a:pt x="45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67" name="Google Shape;11067;p88"/>
          <p:cNvGrpSpPr/>
          <p:nvPr/>
        </p:nvGrpSpPr>
        <p:grpSpPr>
          <a:xfrm>
            <a:off x="2639701" y="2687555"/>
            <a:ext cx="353587" cy="353557"/>
            <a:chOff x="-31523625" y="1939525"/>
            <a:chExt cx="291450" cy="291425"/>
          </a:xfrm>
        </p:grpSpPr>
        <p:sp>
          <p:nvSpPr>
            <p:cNvPr id="11068" name="Google Shape;11068;p88"/>
            <p:cNvSpPr/>
            <p:nvPr/>
          </p:nvSpPr>
          <p:spPr>
            <a:xfrm>
              <a:off x="-31523625" y="1939525"/>
              <a:ext cx="291450" cy="291425"/>
            </a:xfrm>
            <a:custGeom>
              <a:avLst/>
              <a:gdLst/>
              <a:ahLst/>
              <a:cxnLst/>
              <a:rect l="l" t="t" r="r" b="b"/>
              <a:pathLst>
                <a:path w="11658" h="11657" extrusionOk="0">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88"/>
            <p:cNvSpPr/>
            <p:nvPr/>
          </p:nvSpPr>
          <p:spPr>
            <a:xfrm>
              <a:off x="-31404675" y="2007250"/>
              <a:ext cx="138625" cy="52800"/>
            </a:xfrm>
            <a:custGeom>
              <a:avLst/>
              <a:gdLst/>
              <a:ahLst/>
              <a:cxnLst/>
              <a:rect l="l" t="t" r="r" b="b"/>
              <a:pathLst>
                <a:path w="5545" h="2112" extrusionOk="0">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88"/>
            <p:cNvSpPr/>
            <p:nvPr/>
          </p:nvSpPr>
          <p:spPr>
            <a:xfrm>
              <a:off x="-31404675" y="2077350"/>
              <a:ext cx="34675" cy="18150"/>
            </a:xfrm>
            <a:custGeom>
              <a:avLst/>
              <a:gdLst/>
              <a:ahLst/>
              <a:cxnLst/>
              <a:rect l="l" t="t" r="r" b="b"/>
              <a:pathLst>
                <a:path w="1387" h="726" extrusionOk="0">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88"/>
            <p:cNvSpPr/>
            <p:nvPr/>
          </p:nvSpPr>
          <p:spPr>
            <a:xfrm>
              <a:off x="-31353475"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88"/>
            <p:cNvSpPr/>
            <p:nvPr/>
          </p:nvSpPr>
          <p:spPr>
            <a:xfrm>
              <a:off x="-31301500"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88"/>
            <p:cNvSpPr/>
            <p:nvPr/>
          </p:nvSpPr>
          <p:spPr>
            <a:xfrm>
              <a:off x="-31404675" y="2112000"/>
              <a:ext cx="34675" cy="17350"/>
            </a:xfrm>
            <a:custGeom>
              <a:avLst/>
              <a:gdLst/>
              <a:ahLst/>
              <a:cxnLst/>
              <a:rect l="l" t="t" r="r" b="b"/>
              <a:pathLst>
                <a:path w="1387" h="694" extrusionOk="0">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88"/>
            <p:cNvSpPr/>
            <p:nvPr/>
          </p:nvSpPr>
          <p:spPr>
            <a:xfrm>
              <a:off x="-31353475"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88"/>
            <p:cNvSpPr/>
            <p:nvPr/>
          </p:nvSpPr>
          <p:spPr>
            <a:xfrm>
              <a:off x="-31301500"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88"/>
            <p:cNvSpPr/>
            <p:nvPr/>
          </p:nvSpPr>
          <p:spPr>
            <a:xfrm>
              <a:off x="-31404675" y="2145075"/>
              <a:ext cx="34675" cy="18150"/>
            </a:xfrm>
            <a:custGeom>
              <a:avLst/>
              <a:gdLst/>
              <a:ahLst/>
              <a:cxnLst/>
              <a:rect l="l" t="t" r="r" b="b"/>
              <a:pathLst>
                <a:path w="1387" h="726" extrusionOk="0">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88"/>
            <p:cNvSpPr/>
            <p:nvPr/>
          </p:nvSpPr>
          <p:spPr>
            <a:xfrm>
              <a:off x="-31353475"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88"/>
            <p:cNvSpPr/>
            <p:nvPr/>
          </p:nvSpPr>
          <p:spPr>
            <a:xfrm>
              <a:off x="-31301500"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79" name="Google Shape;11079;p88"/>
          <p:cNvGrpSpPr/>
          <p:nvPr/>
        </p:nvGrpSpPr>
        <p:grpSpPr>
          <a:xfrm>
            <a:off x="2638746" y="3155755"/>
            <a:ext cx="355498" cy="353587"/>
            <a:chOff x="-31523625" y="2298675"/>
            <a:chExt cx="293025" cy="291450"/>
          </a:xfrm>
        </p:grpSpPr>
        <p:sp>
          <p:nvSpPr>
            <p:cNvPr id="11080" name="Google Shape;11080;p88"/>
            <p:cNvSpPr/>
            <p:nvPr/>
          </p:nvSpPr>
          <p:spPr>
            <a:xfrm>
              <a:off x="-31523625" y="2298675"/>
              <a:ext cx="293025" cy="291450"/>
            </a:xfrm>
            <a:custGeom>
              <a:avLst/>
              <a:gdLst/>
              <a:ahLst/>
              <a:cxnLst/>
              <a:rect l="l" t="t" r="r" b="b"/>
              <a:pathLst>
                <a:path w="11721" h="11658" extrusionOk="0">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88"/>
            <p:cNvSpPr/>
            <p:nvPr/>
          </p:nvSpPr>
          <p:spPr>
            <a:xfrm>
              <a:off x="-31334575" y="2452250"/>
              <a:ext cx="67750" cy="51225"/>
            </a:xfrm>
            <a:custGeom>
              <a:avLst/>
              <a:gdLst/>
              <a:ahLst/>
              <a:cxnLst/>
              <a:rect l="l" t="t" r="r" b="b"/>
              <a:pathLst>
                <a:path w="2710" h="2049" extrusionOk="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88"/>
            <p:cNvSpPr/>
            <p:nvPr/>
          </p:nvSpPr>
          <p:spPr>
            <a:xfrm>
              <a:off x="-31334575" y="2419175"/>
              <a:ext cx="68525" cy="17350"/>
            </a:xfrm>
            <a:custGeom>
              <a:avLst/>
              <a:gdLst/>
              <a:ahLst/>
              <a:cxnLst/>
              <a:rect l="l" t="t" r="r" b="b"/>
              <a:pathLst>
                <a:path w="2741" h="694" extrusionOk="0">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83" name="Google Shape;11083;p88"/>
          <p:cNvSpPr/>
          <p:nvPr/>
        </p:nvSpPr>
        <p:spPr>
          <a:xfrm>
            <a:off x="2633984" y="3614926"/>
            <a:ext cx="359320" cy="356438"/>
          </a:xfrm>
          <a:custGeom>
            <a:avLst/>
            <a:gdLst/>
            <a:ahLst/>
            <a:cxnLst/>
            <a:rect l="l" t="t" r="r" b="b"/>
            <a:pathLst>
              <a:path w="11847" h="11752" extrusionOk="0">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88"/>
          <p:cNvSpPr/>
          <p:nvPr/>
        </p:nvSpPr>
        <p:spPr>
          <a:xfrm>
            <a:off x="3975533" y="3616352"/>
            <a:ext cx="354527" cy="353587"/>
          </a:xfrm>
          <a:custGeom>
            <a:avLst/>
            <a:gdLst/>
            <a:ahLst/>
            <a:cxnLst/>
            <a:rect l="l" t="t" r="r" b="b"/>
            <a:pathLst>
              <a:path w="11689" h="11658" extrusionOk="0">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85" name="Google Shape;11085;p88"/>
          <p:cNvGrpSpPr/>
          <p:nvPr/>
        </p:nvGrpSpPr>
        <p:grpSpPr>
          <a:xfrm>
            <a:off x="2205934" y="1307729"/>
            <a:ext cx="331598" cy="353557"/>
            <a:chOff x="-34767825" y="1914325"/>
            <a:chExt cx="273325" cy="291425"/>
          </a:xfrm>
        </p:grpSpPr>
        <p:sp>
          <p:nvSpPr>
            <p:cNvPr id="11086" name="Google Shape;11086;p88"/>
            <p:cNvSpPr/>
            <p:nvPr/>
          </p:nvSpPr>
          <p:spPr>
            <a:xfrm>
              <a:off x="-34767825" y="1914325"/>
              <a:ext cx="273325" cy="291425"/>
            </a:xfrm>
            <a:custGeom>
              <a:avLst/>
              <a:gdLst/>
              <a:ahLst/>
              <a:cxnLst/>
              <a:rect l="l" t="t" r="r" b="b"/>
              <a:pathLst>
                <a:path w="10933" h="11657" extrusionOk="0">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88"/>
            <p:cNvSpPr/>
            <p:nvPr/>
          </p:nvSpPr>
          <p:spPr>
            <a:xfrm>
              <a:off x="-34579600" y="1947400"/>
              <a:ext cx="17350" cy="18125"/>
            </a:xfrm>
            <a:custGeom>
              <a:avLst/>
              <a:gdLst/>
              <a:ahLst/>
              <a:cxnLst/>
              <a:rect l="l" t="t" r="r" b="b"/>
              <a:pathLst>
                <a:path w="694" h="725" extrusionOk="0">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88"/>
            <p:cNvSpPr/>
            <p:nvPr/>
          </p:nvSpPr>
          <p:spPr>
            <a:xfrm>
              <a:off x="-34581175" y="1982050"/>
              <a:ext cx="18150" cy="52000"/>
            </a:xfrm>
            <a:custGeom>
              <a:avLst/>
              <a:gdLst/>
              <a:ahLst/>
              <a:cxnLst/>
              <a:rect l="l" t="t" r="r" b="b"/>
              <a:pathLst>
                <a:path w="726" h="2080" extrusionOk="0">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89" name="Google Shape;11089;p88"/>
          <p:cNvGrpSpPr/>
          <p:nvPr/>
        </p:nvGrpSpPr>
        <p:grpSpPr>
          <a:xfrm>
            <a:off x="2193513" y="1765280"/>
            <a:ext cx="356438" cy="355498"/>
            <a:chOff x="-34778075" y="2272675"/>
            <a:chExt cx="293800" cy="293025"/>
          </a:xfrm>
        </p:grpSpPr>
        <p:sp>
          <p:nvSpPr>
            <p:cNvPr id="11090" name="Google Shape;11090;p88"/>
            <p:cNvSpPr/>
            <p:nvPr/>
          </p:nvSpPr>
          <p:spPr>
            <a:xfrm>
              <a:off x="-34725300" y="2324675"/>
              <a:ext cx="187475" cy="188250"/>
            </a:xfrm>
            <a:custGeom>
              <a:avLst/>
              <a:gdLst/>
              <a:ahLst/>
              <a:cxnLst/>
              <a:rect l="l" t="t" r="r" b="b"/>
              <a:pathLst>
                <a:path w="7499" h="7530" extrusionOk="0">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88"/>
            <p:cNvSpPr/>
            <p:nvPr/>
          </p:nvSpPr>
          <p:spPr>
            <a:xfrm>
              <a:off x="-34673325" y="2375850"/>
              <a:ext cx="85100" cy="84300"/>
            </a:xfrm>
            <a:custGeom>
              <a:avLst/>
              <a:gdLst/>
              <a:ahLst/>
              <a:cxnLst/>
              <a:rect l="l" t="t" r="r" b="b"/>
              <a:pathLst>
                <a:path w="3404" h="3372" extrusionOk="0">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88"/>
            <p:cNvSpPr/>
            <p:nvPr/>
          </p:nvSpPr>
          <p:spPr>
            <a:xfrm>
              <a:off x="-34778075" y="2272675"/>
              <a:ext cx="293800" cy="293025"/>
            </a:xfrm>
            <a:custGeom>
              <a:avLst/>
              <a:gdLst/>
              <a:ahLst/>
              <a:cxnLst/>
              <a:rect l="l" t="t" r="r" b="b"/>
              <a:pathLst>
                <a:path w="11752" h="11721" extrusionOk="0">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3" name="Google Shape;11093;p88"/>
          <p:cNvGrpSpPr/>
          <p:nvPr/>
        </p:nvGrpSpPr>
        <p:grpSpPr>
          <a:xfrm>
            <a:off x="2194939" y="2221307"/>
            <a:ext cx="353587" cy="353587"/>
            <a:chOff x="-34776500" y="2631825"/>
            <a:chExt cx="291450" cy="291450"/>
          </a:xfrm>
        </p:grpSpPr>
        <p:sp>
          <p:nvSpPr>
            <p:cNvPr id="11094" name="Google Shape;11094;p88"/>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88"/>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88"/>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97" name="Google Shape;11097;p88"/>
          <p:cNvGrpSpPr/>
          <p:nvPr/>
        </p:nvGrpSpPr>
        <p:grpSpPr>
          <a:xfrm>
            <a:off x="853628" y="2685160"/>
            <a:ext cx="354527" cy="358349"/>
            <a:chOff x="-32956300" y="1915900"/>
            <a:chExt cx="292225" cy="295375"/>
          </a:xfrm>
        </p:grpSpPr>
        <p:sp>
          <p:nvSpPr>
            <p:cNvPr id="11098" name="Google Shape;11098;p88"/>
            <p:cNvSpPr/>
            <p:nvPr/>
          </p:nvSpPr>
          <p:spPr>
            <a:xfrm>
              <a:off x="-32956300" y="1915900"/>
              <a:ext cx="292225" cy="295375"/>
            </a:xfrm>
            <a:custGeom>
              <a:avLst/>
              <a:gdLst/>
              <a:ahLst/>
              <a:cxnLst/>
              <a:rect l="l" t="t" r="r" b="b"/>
              <a:pathLst>
                <a:path w="11689" h="11815" extrusionOk="0">
                  <a:moveTo>
                    <a:pt x="10996" y="2079"/>
                  </a:moveTo>
                  <a:lnTo>
                    <a:pt x="10996" y="3466"/>
                  </a:lnTo>
                  <a:lnTo>
                    <a:pt x="10334" y="3466"/>
                  </a:lnTo>
                  <a:lnTo>
                    <a:pt x="10334" y="2079"/>
                  </a:lnTo>
                  <a:close/>
                  <a:moveTo>
                    <a:pt x="10996" y="4127"/>
                  </a:moveTo>
                  <a:lnTo>
                    <a:pt x="10996" y="5513"/>
                  </a:lnTo>
                  <a:lnTo>
                    <a:pt x="10303" y="5513"/>
                  </a:lnTo>
                  <a:lnTo>
                    <a:pt x="10303" y="4127"/>
                  </a:lnTo>
                  <a:close/>
                  <a:moveTo>
                    <a:pt x="10996" y="6175"/>
                  </a:moveTo>
                  <a:lnTo>
                    <a:pt x="10996" y="7561"/>
                  </a:lnTo>
                  <a:lnTo>
                    <a:pt x="10334" y="7561"/>
                  </a:lnTo>
                  <a:lnTo>
                    <a:pt x="10334" y="6175"/>
                  </a:lnTo>
                  <a:close/>
                  <a:moveTo>
                    <a:pt x="2741" y="536"/>
                  </a:moveTo>
                  <a:lnTo>
                    <a:pt x="2741" y="10869"/>
                  </a:lnTo>
                  <a:lnTo>
                    <a:pt x="1733" y="10869"/>
                  </a:lnTo>
                  <a:cubicBezTo>
                    <a:pt x="1679" y="10914"/>
                    <a:pt x="1627" y="10934"/>
                    <a:pt x="1581" y="10934"/>
                  </a:cubicBezTo>
                  <a:cubicBezTo>
                    <a:pt x="1467" y="10934"/>
                    <a:pt x="1387" y="10815"/>
                    <a:pt x="1387" y="10680"/>
                  </a:cubicBezTo>
                  <a:lnTo>
                    <a:pt x="1387" y="10334"/>
                  </a:lnTo>
                  <a:lnTo>
                    <a:pt x="1733" y="10334"/>
                  </a:lnTo>
                  <a:cubicBezTo>
                    <a:pt x="1922" y="10334"/>
                    <a:pt x="2080" y="10145"/>
                    <a:pt x="2080" y="9956"/>
                  </a:cubicBezTo>
                  <a:cubicBezTo>
                    <a:pt x="2080" y="9767"/>
                    <a:pt x="1922" y="9609"/>
                    <a:pt x="1733" y="9609"/>
                  </a:cubicBezTo>
                  <a:lnTo>
                    <a:pt x="1387" y="9609"/>
                  </a:lnTo>
                  <a:lnTo>
                    <a:pt x="1387" y="8223"/>
                  </a:lnTo>
                  <a:lnTo>
                    <a:pt x="1733" y="8223"/>
                  </a:lnTo>
                  <a:cubicBezTo>
                    <a:pt x="1922" y="8223"/>
                    <a:pt x="2080" y="8065"/>
                    <a:pt x="2080" y="7876"/>
                  </a:cubicBezTo>
                  <a:cubicBezTo>
                    <a:pt x="2080" y="7687"/>
                    <a:pt x="1922" y="7530"/>
                    <a:pt x="1733" y="7530"/>
                  </a:cubicBezTo>
                  <a:lnTo>
                    <a:pt x="1387" y="7530"/>
                  </a:lnTo>
                  <a:lnTo>
                    <a:pt x="1387" y="6143"/>
                  </a:lnTo>
                  <a:lnTo>
                    <a:pt x="1733" y="6143"/>
                  </a:lnTo>
                  <a:cubicBezTo>
                    <a:pt x="1922" y="6143"/>
                    <a:pt x="2080" y="5986"/>
                    <a:pt x="2080" y="5797"/>
                  </a:cubicBezTo>
                  <a:cubicBezTo>
                    <a:pt x="2080" y="5576"/>
                    <a:pt x="1922" y="5419"/>
                    <a:pt x="1733" y="5419"/>
                  </a:cubicBezTo>
                  <a:lnTo>
                    <a:pt x="1387" y="5419"/>
                  </a:lnTo>
                  <a:lnTo>
                    <a:pt x="1387" y="4064"/>
                  </a:lnTo>
                  <a:lnTo>
                    <a:pt x="1733" y="4064"/>
                  </a:lnTo>
                  <a:cubicBezTo>
                    <a:pt x="1922" y="4064"/>
                    <a:pt x="2080" y="3907"/>
                    <a:pt x="2080" y="3686"/>
                  </a:cubicBezTo>
                  <a:cubicBezTo>
                    <a:pt x="2080" y="3497"/>
                    <a:pt x="1922" y="3340"/>
                    <a:pt x="1733" y="3340"/>
                  </a:cubicBezTo>
                  <a:lnTo>
                    <a:pt x="1387" y="3340"/>
                  </a:lnTo>
                  <a:lnTo>
                    <a:pt x="1387" y="1953"/>
                  </a:lnTo>
                  <a:lnTo>
                    <a:pt x="1733" y="1953"/>
                  </a:lnTo>
                  <a:cubicBezTo>
                    <a:pt x="1922" y="1953"/>
                    <a:pt x="2080" y="1796"/>
                    <a:pt x="2080" y="1607"/>
                  </a:cubicBezTo>
                  <a:cubicBezTo>
                    <a:pt x="2080" y="1418"/>
                    <a:pt x="1922" y="1260"/>
                    <a:pt x="1733" y="1260"/>
                  </a:cubicBezTo>
                  <a:lnTo>
                    <a:pt x="1387" y="1260"/>
                  </a:lnTo>
                  <a:lnTo>
                    <a:pt x="1387" y="914"/>
                  </a:lnTo>
                  <a:cubicBezTo>
                    <a:pt x="1387" y="693"/>
                    <a:pt x="1544" y="536"/>
                    <a:pt x="1733" y="536"/>
                  </a:cubicBezTo>
                  <a:close/>
                  <a:moveTo>
                    <a:pt x="9263" y="725"/>
                  </a:moveTo>
                  <a:cubicBezTo>
                    <a:pt x="9452" y="725"/>
                    <a:pt x="9609" y="882"/>
                    <a:pt x="9609" y="1071"/>
                  </a:cubicBezTo>
                  <a:lnTo>
                    <a:pt x="9609" y="10680"/>
                  </a:lnTo>
                  <a:cubicBezTo>
                    <a:pt x="9609" y="10869"/>
                    <a:pt x="9452" y="11027"/>
                    <a:pt x="9263" y="11027"/>
                  </a:cubicBezTo>
                  <a:lnTo>
                    <a:pt x="3371" y="11027"/>
                  </a:lnTo>
                  <a:lnTo>
                    <a:pt x="3371" y="725"/>
                  </a:lnTo>
                  <a:close/>
                  <a:moveTo>
                    <a:pt x="1733" y="0"/>
                  </a:moveTo>
                  <a:cubicBezTo>
                    <a:pt x="1166" y="0"/>
                    <a:pt x="694" y="473"/>
                    <a:pt x="694" y="1040"/>
                  </a:cubicBezTo>
                  <a:lnTo>
                    <a:pt x="694" y="1386"/>
                  </a:lnTo>
                  <a:lnTo>
                    <a:pt x="347" y="1386"/>
                  </a:lnTo>
                  <a:cubicBezTo>
                    <a:pt x="158" y="1386"/>
                    <a:pt x="0" y="1544"/>
                    <a:pt x="0" y="1733"/>
                  </a:cubicBezTo>
                  <a:cubicBezTo>
                    <a:pt x="0" y="1922"/>
                    <a:pt x="158" y="2079"/>
                    <a:pt x="347" y="2079"/>
                  </a:cubicBezTo>
                  <a:lnTo>
                    <a:pt x="694" y="2079"/>
                  </a:lnTo>
                  <a:lnTo>
                    <a:pt x="694" y="3466"/>
                  </a:lnTo>
                  <a:lnTo>
                    <a:pt x="347" y="3466"/>
                  </a:lnTo>
                  <a:cubicBezTo>
                    <a:pt x="158" y="3466"/>
                    <a:pt x="0" y="3623"/>
                    <a:pt x="0" y="3812"/>
                  </a:cubicBezTo>
                  <a:cubicBezTo>
                    <a:pt x="0" y="4033"/>
                    <a:pt x="158" y="4190"/>
                    <a:pt x="347" y="4190"/>
                  </a:cubicBezTo>
                  <a:lnTo>
                    <a:pt x="694" y="4190"/>
                  </a:lnTo>
                  <a:lnTo>
                    <a:pt x="694" y="5545"/>
                  </a:lnTo>
                  <a:lnTo>
                    <a:pt x="347" y="5545"/>
                  </a:lnTo>
                  <a:cubicBezTo>
                    <a:pt x="158" y="5545"/>
                    <a:pt x="0" y="5702"/>
                    <a:pt x="0" y="5923"/>
                  </a:cubicBezTo>
                  <a:cubicBezTo>
                    <a:pt x="0" y="6112"/>
                    <a:pt x="158" y="6269"/>
                    <a:pt x="347" y="6269"/>
                  </a:cubicBezTo>
                  <a:lnTo>
                    <a:pt x="694" y="6269"/>
                  </a:lnTo>
                  <a:lnTo>
                    <a:pt x="694" y="7656"/>
                  </a:lnTo>
                  <a:lnTo>
                    <a:pt x="347" y="7656"/>
                  </a:lnTo>
                  <a:cubicBezTo>
                    <a:pt x="158" y="7656"/>
                    <a:pt x="0" y="7813"/>
                    <a:pt x="0" y="8002"/>
                  </a:cubicBezTo>
                  <a:cubicBezTo>
                    <a:pt x="0" y="8191"/>
                    <a:pt x="158" y="8349"/>
                    <a:pt x="347" y="8349"/>
                  </a:cubicBezTo>
                  <a:lnTo>
                    <a:pt x="694" y="8349"/>
                  </a:lnTo>
                  <a:lnTo>
                    <a:pt x="694" y="9735"/>
                  </a:lnTo>
                  <a:lnTo>
                    <a:pt x="347" y="9735"/>
                  </a:lnTo>
                  <a:cubicBezTo>
                    <a:pt x="158" y="9735"/>
                    <a:pt x="0" y="9893"/>
                    <a:pt x="0" y="10082"/>
                  </a:cubicBezTo>
                  <a:cubicBezTo>
                    <a:pt x="0" y="10271"/>
                    <a:pt x="158" y="10428"/>
                    <a:pt x="347" y="10428"/>
                  </a:cubicBezTo>
                  <a:lnTo>
                    <a:pt x="694" y="10428"/>
                  </a:lnTo>
                  <a:lnTo>
                    <a:pt x="694" y="10806"/>
                  </a:lnTo>
                  <a:cubicBezTo>
                    <a:pt x="694" y="11342"/>
                    <a:pt x="1166" y="11814"/>
                    <a:pt x="1733" y="11814"/>
                  </a:cubicBezTo>
                  <a:lnTo>
                    <a:pt x="9294" y="11814"/>
                  </a:lnTo>
                  <a:cubicBezTo>
                    <a:pt x="9830" y="11814"/>
                    <a:pt x="10303" y="11342"/>
                    <a:pt x="10303" y="10806"/>
                  </a:cubicBezTo>
                  <a:lnTo>
                    <a:pt x="10303" y="8380"/>
                  </a:lnTo>
                  <a:lnTo>
                    <a:pt x="11342" y="8380"/>
                  </a:lnTo>
                  <a:cubicBezTo>
                    <a:pt x="11531" y="8380"/>
                    <a:pt x="11689" y="8223"/>
                    <a:pt x="11689" y="8034"/>
                  </a:cubicBezTo>
                  <a:lnTo>
                    <a:pt x="11689" y="1859"/>
                  </a:lnTo>
                  <a:cubicBezTo>
                    <a:pt x="11689" y="1544"/>
                    <a:pt x="11531" y="1386"/>
                    <a:pt x="11342" y="1386"/>
                  </a:cubicBezTo>
                  <a:lnTo>
                    <a:pt x="10303" y="1386"/>
                  </a:lnTo>
                  <a:lnTo>
                    <a:pt x="10303" y="1040"/>
                  </a:lnTo>
                  <a:cubicBezTo>
                    <a:pt x="10303" y="473"/>
                    <a:pt x="9830"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88"/>
            <p:cNvSpPr/>
            <p:nvPr/>
          </p:nvSpPr>
          <p:spPr>
            <a:xfrm>
              <a:off x="-32836575" y="1967875"/>
              <a:ext cx="85875" cy="188250"/>
            </a:xfrm>
            <a:custGeom>
              <a:avLst/>
              <a:gdLst/>
              <a:ahLst/>
              <a:cxnLst/>
              <a:rect l="l" t="t" r="r" b="b"/>
              <a:pathLst>
                <a:path w="3435" h="7530" extrusionOk="0">
                  <a:moveTo>
                    <a:pt x="2773" y="693"/>
                  </a:moveTo>
                  <a:lnTo>
                    <a:pt x="2773" y="2048"/>
                  </a:lnTo>
                  <a:lnTo>
                    <a:pt x="1733" y="2048"/>
                  </a:lnTo>
                  <a:cubicBezTo>
                    <a:pt x="1544" y="2048"/>
                    <a:pt x="1386" y="2206"/>
                    <a:pt x="1386" y="2426"/>
                  </a:cubicBezTo>
                  <a:lnTo>
                    <a:pt x="1386" y="5136"/>
                  </a:lnTo>
                  <a:cubicBezTo>
                    <a:pt x="1386" y="5325"/>
                    <a:pt x="1544" y="5482"/>
                    <a:pt x="1733" y="5482"/>
                  </a:cubicBezTo>
                  <a:lnTo>
                    <a:pt x="2773" y="5482"/>
                  </a:lnTo>
                  <a:lnTo>
                    <a:pt x="2773" y="6868"/>
                  </a:lnTo>
                  <a:lnTo>
                    <a:pt x="1733" y="6868"/>
                  </a:lnTo>
                  <a:cubicBezTo>
                    <a:pt x="1197" y="6868"/>
                    <a:pt x="725" y="6396"/>
                    <a:pt x="725" y="5829"/>
                  </a:cubicBezTo>
                  <a:lnTo>
                    <a:pt x="725" y="1733"/>
                  </a:lnTo>
                  <a:cubicBezTo>
                    <a:pt x="725" y="1198"/>
                    <a:pt x="1197" y="693"/>
                    <a:pt x="1733" y="693"/>
                  </a:cubicBezTo>
                  <a:close/>
                  <a:moveTo>
                    <a:pt x="1701" y="0"/>
                  </a:moveTo>
                  <a:cubicBezTo>
                    <a:pt x="756" y="0"/>
                    <a:pt x="0" y="788"/>
                    <a:pt x="0" y="1733"/>
                  </a:cubicBezTo>
                  <a:lnTo>
                    <a:pt x="0" y="5829"/>
                  </a:lnTo>
                  <a:cubicBezTo>
                    <a:pt x="0" y="6774"/>
                    <a:pt x="756" y="7530"/>
                    <a:pt x="1701" y="7530"/>
                  </a:cubicBezTo>
                  <a:lnTo>
                    <a:pt x="3088" y="7530"/>
                  </a:lnTo>
                  <a:cubicBezTo>
                    <a:pt x="3277" y="7530"/>
                    <a:pt x="3434" y="7372"/>
                    <a:pt x="3434" y="7183"/>
                  </a:cubicBezTo>
                  <a:lnTo>
                    <a:pt x="3434" y="5136"/>
                  </a:lnTo>
                  <a:cubicBezTo>
                    <a:pt x="3434" y="4947"/>
                    <a:pt x="3277" y="4789"/>
                    <a:pt x="3088" y="4789"/>
                  </a:cubicBezTo>
                  <a:lnTo>
                    <a:pt x="2048" y="4789"/>
                  </a:lnTo>
                  <a:lnTo>
                    <a:pt x="2048" y="2741"/>
                  </a:lnTo>
                  <a:lnTo>
                    <a:pt x="3088" y="2741"/>
                  </a:lnTo>
                  <a:cubicBezTo>
                    <a:pt x="3277" y="2741"/>
                    <a:pt x="3434" y="2552"/>
                    <a:pt x="3434" y="2363"/>
                  </a:cubicBezTo>
                  <a:lnTo>
                    <a:pt x="3434" y="284"/>
                  </a:lnTo>
                  <a:cubicBezTo>
                    <a:pt x="3434" y="158"/>
                    <a:pt x="3277"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00" name="Google Shape;11100;p88"/>
          <p:cNvSpPr/>
          <p:nvPr/>
        </p:nvSpPr>
        <p:spPr>
          <a:xfrm>
            <a:off x="850648" y="3155970"/>
            <a:ext cx="354527" cy="353557"/>
          </a:xfrm>
          <a:custGeom>
            <a:avLst/>
            <a:gdLst/>
            <a:ahLst/>
            <a:cxnLst/>
            <a:rect l="l" t="t" r="r" b="b"/>
            <a:pathLst>
              <a:path w="11689" h="11657" extrusionOk="0">
                <a:moveTo>
                  <a:pt x="5829" y="725"/>
                </a:moveTo>
                <a:cubicBezTo>
                  <a:pt x="6112" y="725"/>
                  <a:pt x="6333" y="882"/>
                  <a:pt x="6427" y="1134"/>
                </a:cubicBezTo>
                <a:lnTo>
                  <a:pt x="6774" y="2080"/>
                </a:lnTo>
                <a:lnTo>
                  <a:pt x="4915" y="2080"/>
                </a:lnTo>
                <a:lnTo>
                  <a:pt x="5262" y="1134"/>
                </a:lnTo>
                <a:cubicBezTo>
                  <a:pt x="5356" y="882"/>
                  <a:pt x="5577" y="725"/>
                  <a:pt x="5829" y="725"/>
                </a:cubicBezTo>
                <a:close/>
                <a:moveTo>
                  <a:pt x="7058" y="2773"/>
                </a:moveTo>
                <a:lnTo>
                  <a:pt x="7782" y="4852"/>
                </a:lnTo>
                <a:lnTo>
                  <a:pt x="3970" y="4852"/>
                </a:lnTo>
                <a:lnTo>
                  <a:pt x="4695" y="2773"/>
                </a:lnTo>
                <a:close/>
                <a:moveTo>
                  <a:pt x="8003" y="5514"/>
                </a:moveTo>
                <a:lnTo>
                  <a:pt x="8759" y="7624"/>
                </a:lnTo>
                <a:lnTo>
                  <a:pt x="2962" y="7624"/>
                </a:lnTo>
                <a:lnTo>
                  <a:pt x="3687" y="5514"/>
                </a:lnTo>
                <a:close/>
                <a:moveTo>
                  <a:pt x="8979" y="8286"/>
                </a:moveTo>
                <a:lnTo>
                  <a:pt x="9452" y="9672"/>
                </a:lnTo>
                <a:lnTo>
                  <a:pt x="2206" y="9672"/>
                </a:lnTo>
                <a:lnTo>
                  <a:pt x="2710" y="8286"/>
                </a:lnTo>
                <a:close/>
                <a:moveTo>
                  <a:pt x="10649" y="10334"/>
                </a:moveTo>
                <a:cubicBezTo>
                  <a:pt x="10838" y="10334"/>
                  <a:pt x="10996" y="10491"/>
                  <a:pt x="10996" y="10680"/>
                </a:cubicBezTo>
                <a:lnTo>
                  <a:pt x="10996" y="10995"/>
                </a:lnTo>
                <a:lnTo>
                  <a:pt x="662" y="10995"/>
                </a:lnTo>
                <a:lnTo>
                  <a:pt x="662" y="10680"/>
                </a:lnTo>
                <a:cubicBezTo>
                  <a:pt x="662" y="10491"/>
                  <a:pt x="820" y="10334"/>
                  <a:pt x="1040" y="10334"/>
                </a:cubicBezTo>
                <a:close/>
                <a:moveTo>
                  <a:pt x="5829" y="0"/>
                </a:moveTo>
                <a:cubicBezTo>
                  <a:pt x="5262" y="0"/>
                  <a:pt x="4758" y="378"/>
                  <a:pt x="4600" y="882"/>
                </a:cubicBezTo>
                <a:cubicBezTo>
                  <a:pt x="4474" y="1260"/>
                  <a:pt x="1670" y="9231"/>
                  <a:pt x="1481" y="9609"/>
                </a:cubicBezTo>
                <a:lnTo>
                  <a:pt x="1040" y="9609"/>
                </a:lnTo>
                <a:cubicBezTo>
                  <a:pt x="473" y="9609"/>
                  <a:pt x="0" y="10082"/>
                  <a:pt x="0" y="10649"/>
                </a:cubicBezTo>
                <a:lnTo>
                  <a:pt x="0" y="11310"/>
                </a:lnTo>
                <a:cubicBezTo>
                  <a:pt x="0" y="11499"/>
                  <a:pt x="158" y="11657"/>
                  <a:pt x="347" y="11657"/>
                </a:cubicBezTo>
                <a:lnTo>
                  <a:pt x="11342" y="11657"/>
                </a:lnTo>
                <a:cubicBezTo>
                  <a:pt x="11531" y="11657"/>
                  <a:pt x="11689" y="11499"/>
                  <a:pt x="11689" y="11310"/>
                </a:cubicBezTo>
                <a:lnTo>
                  <a:pt x="11689" y="10680"/>
                </a:lnTo>
                <a:cubicBezTo>
                  <a:pt x="11689" y="10082"/>
                  <a:pt x="11216" y="9609"/>
                  <a:pt x="10618" y="9609"/>
                </a:cubicBezTo>
                <a:lnTo>
                  <a:pt x="10145" y="9609"/>
                </a:lnTo>
                <a:cubicBezTo>
                  <a:pt x="9988" y="9231"/>
                  <a:pt x="7184" y="1229"/>
                  <a:pt x="7058" y="882"/>
                </a:cubicBezTo>
                <a:cubicBezTo>
                  <a:pt x="6837" y="378"/>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88"/>
          <p:cNvSpPr/>
          <p:nvPr/>
        </p:nvSpPr>
        <p:spPr>
          <a:xfrm>
            <a:off x="850162" y="3615866"/>
            <a:ext cx="355498" cy="354558"/>
          </a:xfrm>
          <a:custGeom>
            <a:avLst/>
            <a:gdLst/>
            <a:ahLst/>
            <a:cxnLst/>
            <a:rect l="l" t="t" r="r" b="b"/>
            <a:pathLst>
              <a:path w="11721" h="11690" extrusionOk="0">
                <a:moveTo>
                  <a:pt x="8980" y="662"/>
                </a:moveTo>
                <a:lnTo>
                  <a:pt x="8980" y="2710"/>
                </a:lnTo>
                <a:lnTo>
                  <a:pt x="7594" y="2710"/>
                </a:lnTo>
                <a:lnTo>
                  <a:pt x="7594" y="1671"/>
                </a:lnTo>
                <a:cubicBezTo>
                  <a:pt x="7594" y="1135"/>
                  <a:pt x="8066" y="662"/>
                  <a:pt x="8602" y="662"/>
                </a:cubicBezTo>
                <a:close/>
                <a:moveTo>
                  <a:pt x="9988" y="662"/>
                </a:moveTo>
                <a:cubicBezTo>
                  <a:pt x="10177" y="662"/>
                  <a:pt x="10366" y="820"/>
                  <a:pt x="10366" y="1009"/>
                </a:cubicBezTo>
                <a:lnTo>
                  <a:pt x="10366" y="2395"/>
                </a:lnTo>
                <a:cubicBezTo>
                  <a:pt x="10366" y="2584"/>
                  <a:pt x="10177" y="2742"/>
                  <a:pt x="9988" y="2742"/>
                </a:cubicBezTo>
                <a:lnTo>
                  <a:pt x="9641" y="2742"/>
                </a:lnTo>
                <a:lnTo>
                  <a:pt x="9641" y="662"/>
                </a:lnTo>
                <a:close/>
                <a:moveTo>
                  <a:pt x="10650" y="4758"/>
                </a:moveTo>
                <a:cubicBezTo>
                  <a:pt x="10870" y="4758"/>
                  <a:pt x="11028" y="4916"/>
                  <a:pt x="11028" y="5105"/>
                </a:cubicBezTo>
                <a:cubicBezTo>
                  <a:pt x="11028" y="5294"/>
                  <a:pt x="10870" y="5451"/>
                  <a:pt x="10650" y="5451"/>
                </a:cubicBezTo>
                <a:lnTo>
                  <a:pt x="9295" y="5451"/>
                </a:lnTo>
                <a:cubicBezTo>
                  <a:pt x="9074" y="5451"/>
                  <a:pt x="8917" y="5294"/>
                  <a:pt x="8917" y="5105"/>
                </a:cubicBezTo>
                <a:cubicBezTo>
                  <a:pt x="8917" y="4916"/>
                  <a:pt x="9074" y="4758"/>
                  <a:pt x="9295" y="4758"/>
                </a:cubicBezTo>
                <a:close/>
                <a:moveTo>
                  <a:pt x="10650" y="6144"/>
                </a:moveTo>
                <a:cubicBezTo>
                  <a:pt x="10870" y="6144"/>
                  <a:pt x="11028" y="6302"/>
                  <a:pt x="11028" y="6491"/>
                </a:cubicBezTo>
                <a:cubicBezTo>
                  <a:pt x="11028" y="6680"/>
                  <a:pt x="10870" y="6837"/>
                  <a:pt x="10650" y="6837"/>
                </a:cubicBezTo>
                <a:lnTo>
                  <a:pt x="9295" y="6837"/>
                </a:lnTo>
                <a:cubicBezTo>
                  <a:pt x="9074" y="6837"/>
                  <a:pt x="8917" y="6680"/>
                  <a:pt x="8917" y="6491"/>
                </a:cubicBezTo>
                <a:cubicBezTo>
                  <a:pt x="8917" y="6302"/>
                  <a:pt x="9074" y="6144"/>
                  <a:pt x="9295" y="6144"/>
                </a:cubicBezTo>
                <a:close/>
                <a:moveTo>
                  <a:pt x="3088" y="3372"/>
                </a:moveTo>
                <a:cubicBezTo>
                  <a:pt x="3309" y="3372"/>
                  <a:pt x="3467" y="3529"/>
                  <a:pt x="3467" y="3718"/>
                </a:cubicBezTo>
                <a:lnTo>
                  <a:pt x="3467" y="7814"/>
                </a:lnTo>
                <a:cubicBezTo>
                  <a:pt x="3467" y="8035"/>
                  <a:pt x="3309" y="8192"/>
                  <a:pt x="3088" y="8192"/>
                </a:cubicBezTo>
                <a:lnTo>
                  <a:pt x="2742" y="8192"/>
                </a:lnTo>
                <a:lnTo>
                  <a:pt x="2742" y="3372"/>
                </a:lnTo>
                <a:close/>
                <a:moveTo>
                  <a:pt x="9988" y="7499"/>
                </a:moveTo>
                <a:cubicBezTo>
                  <a:pt x="10177" y="7499"/>
                  <a:pt x="10335" y="7657"/>
                  <a:pt x="10335" y="7877"/>
                </a:cubicBezTo>
                <a:cubicBezTo>
                  <a:pt x="10335" y="8066"/>
                  <a:pt x="10177" y="8224"/>
                  <a:pt x="9988" y="8224"/>
                </a:cubicBezTo>
                <a:lnTo>
                  <a:pt x="9326" y="8224"/>
                </a:lnTo>
                <a:cubicBezTo>
                  <a:pt x="9137" y="8224"/>
                  <a:pt x="8980" y="8066"/>
                  <a:pt x="8980" y="7877"/>
                </a:cubicBezTo>
                <a:cubicBezTo>
                  <a:pt x="8980" y="7657"/>
                  <a:pt x="9137" y="7499"/>
                  <a:pt x="9326" y="7499"/>
                </a:cubicBezTo>
                <a:close/>
                <a:moveTo>
                  <a:pt x="9988" y="3403"/>
                </a:moveTo>
                <a:cubicBezTo>
                  <a:pt x="10177" y="3403"/>
                  <a:pt x="10335" y="3561"/>
                  <a:pt x="10335" y="3781"/>
                </a:cubicBezTo>
                <a:cubicBezTo>
                  <a:pt x="10335" y="3971"/>
                  <a:pt x="10177" y="4128"/>
                  <a:pt x="9988" y="4128"/>
                </a:cubicBezTo>
                <a:lnTo>
                  <a:pt x="7279" y="4128"/>
                </a:lnTo>
                <a:cubicBezTo>
                  <a:pt x="7090" y="4128"/>
                  <a:pt x="6932" y="4286"/>
                  <a:pt x="6932" y="4475"/>
                </a:cubicBezTo>
                <a:cubicBezTo>
                  <a:pt x="6932" y="5042"/>
                  <a:pt x="6459" y="5514"/>
                  <a:pt x="5892" y="5514"/>
                </a:cubicBezTo>
                <a:cubicBezTo>
                  <a:pt x="5703" y="5514"/>
                  <a:pt x="5546" y="5672"/>
                  <a:pt x="5546" y="5861"/>
                </a:cubicBezTo>
                <a:cubicBezTo>
                  <a:pt x="5546" y="6050"/>
                  <a:pt x="5703" y="6207"/>
                  <a:pt x="5892" y="6207"/>
                </a:cubicBezTo>
                <a:cubicBezTo>
                  <a:pt x="6302" y="6207"/>
                  <a:pt x="6649" y="6081"/>
                  <a:pt x="6932" y="5861"/>
                </a:cubicBezTo>
                <a:lnTo>
                  <a:pt x="6932" y="8255"/>
                </a:lnTo>
                <a:lnTo>
                  <a:pt x="5546" y="8255"/>
                </a:lnTo>
                <a:lnTo>
                  <a:pt x="5546" y="8192"/>
                </a:lnTo>
                <a:cubicBezTo>
                  <a:pt x="5388" y="8192"/>
                  <a:pt x="5231" y="8129"/>
                  <a:pt x="5073" y="8066"/>
                </a:cubicBezTo>
                <a:lnTo>
                  <a:pt x="4128" y="7625"/>
                </a:lnTo>
                <a:lnTo>
                  <a:pt x="4128" y="4097"/>
                </a:lnTo>
                <a:lnTo>
                  <a:pt x="4727" y="4097"/>
                </a:lnTo>
                <a:cubicBezTo>
                  <a:pt x="5105" y="4097"/>
                  <a:pt x="5514" y="3907"/>
                  <a:pt x="5766" y="3655"/>
                </a:cubicBezTo>
                <a:cubicBezTo>
                  <a:pt x="5924" y="3498"/>
                  <a:pt x="6144" y="3403"/>
                  <a:pt x="6365" y="3403"/>
                </a:cubicBezTo>
                <a:close/>
                <a:moveTo>
                  <a:pt x="1734" y="662"/>
                </a:moveTo>
                <a:cubicBezTo>
                  <a:pt x="1923" y="662"/>
                  <a:pt x="2080" y="820"/>
                  <a:pt x="2080" y="1009"/>
                </a:cubicBezTo>
                <a:lnTo>
                  <a:pt x="2080" y="9200"/>
                </a:lnTo>
                <a:cubicBezTo>
                  <a:pt x="2080" y="9389"/>
                  <a:pt x="1923" y="9547"/>
                  <a:pt x="1734" y="9547"/>
                </a:cubicBezTo>
                <a:cubicBezTo>
                  <a:pt x="1513" y="9547"/>
                  <a:pt x="1356" y="9389"/>
                  <a:pt x="1356" y="9200"/>
                </a:cubicBezTo>
                <a:lnTo>
                  <a:pt x="1356" y="1009"/>
                </a:lnTo>
                <a:cubicBezTo>
                  <a:pt x="1356" y="820"/>
                  <a:pt x="1513" y="662"/>
                  <a:pt x="1734" y="662"/>
                </a:cubicBezTo>
                <a:close/>
                <a:moveTo>
                  <a:pt x="8350" y="4790"/>
                </a:moveTo>
                <a:cubicBezTo>
                  <a:pt x="8287" y="4916"/>
                  <a:pt x="8287" y="5042"/>
                  <a:pt x="8287" y="5136"/>
                </a:cubicBezTo>
                <a:cubicBezTo>
                  <a:pt x="8287" y="5420"/>
                  <a:pt x="8413" y="5672"/>
                  <a:pt x="8570" y="5829"/>
                </a:cubicBezTo>
                <a:cubicBezTo>
                  <a:pt x="8413" y="6018"/>
                  <a:pt x="8287" y="6239"/>
                  <a:pt x="8287" y="6491"/>
                </a:cubicBezTo>
                <a:cubicBezTo>
                  <a:pt x="8287" y="6743"/>
                  <a:pt x="8413" y="6995"/>
                  <a:pt x="8570" y="7152"/>
                </a:cubicBezTo>
                <a:cubicBezTo>
                  <a:pt x="8413" y="7342"/>
                  <a:pt x="8287" y="7594"/>
                  <a:pt x="8287" y="7814"/>
                </a:cubicBezTo>
                <a:cubicBezTo>
                  <a:pt x="8287" y="8255"/>
                  <a:pt x="8570" y="8633"/>
                  <a:pt x="8980" y="8791"/>
                </a:cubicBezTo>
                <a:lnTo>
                  <a:pt x="8980" y="10965"/>
                </a:lnTo>
                <a:lnTo>
                  <a:pt x="8602" y="10965"/>
                </a:lnTo>
                <a:cubicBezTo>
                  <a:pt x="8066" y="10965"/>
                  <a:pt x="7594" y="10460"/>
                  <a:pt x="7594" y="9925"/>
                </a:cubicBezTo>
                <a:lnTo>
                  <a:pt x="7594" y="4790"/>
                </a:lnTo>
                <a:close/>
                <a:moveTo>
                  <a:pt x="9988" y="8885"/>
                </a:moveTo>
                <a:cubicBezTo>
                  <a:pt x="10177" y="8885"/>
                  <a:pt x="10335" y="9043"/>
                  <a:pt x="10335" y="9232"/>
                </a:cubicBezTo>
                <a:lnTo>
                  <a:pt x="10335" y="10618"/>
                </a:lnTo>
                <a:cubicBezTo>
                  <a:pt x="10335" y="10807"/>
                  <a:pt x="10177" y="10965"/>
                  <a:pt x="9988" y="10965"/>
                </a:cubicBezTo>
                <a:lnTo>
                  <a:pt x="9641" y="10965"/>
                </a:lnTo>
                <a:lnTo>
                  <a:pt x="9641" y="8885"/>
                </a:lnTo>
                <a:close/>
                <a:moveTo>
                  <a:pt x="1734" y="1"/>
                </a:moveTo>
                <a:cubicBezTo>
                  <a:pt x="1167" y="1"/>
                  <a:pt x="694" y="473"/>
                  <a:pt x="694" y="1009"/>
                </a:cubicBezTo>
                <a:lnTo>
                  <a:pt x="694" y="9200"/>
                </a:lnTo>
                <a:cubicBezTo>
                  <a:pt x="694" y="9641"/>
                  <a:pt x="978" y="10019"/>
                  <a:pt x="1356" y="10177"/>
                </a:cubicBezTo>
                <a:lnTo>
                  <a:pt x="1356" y="10965"/>
                </a:lnTo>
                <a:lnTo>
                  <a:pt x="348" y="10965"/>
                </a:lnTo>
                <a:cubicBezTo>
                  <a:pt x="158" y="10965"/>
                  <a:pt x="1" y="11122"/>
                  <a:pt x="1" y="11343"/>
                </a:cubicBezTo>
                <a:cubicBezTo>
                  <a:pt x="1" y="11532"/>
                  <a:pt x="158" y="11689"/>
                  <a:pt x="348" y="11689"/>
                </a:cubicBezTo>
                <a:lnTo>
                  <a:pt x="3057" y="11689"/>
                </a:lnTo>
                <a:cubicBezTo>
                  <a:pt x="3246" y="11689"/>
                  <a:pt x="3403" y="11532"/>
                  <a:pt x="3403" y="11343"/>
                </a:cubicBezTo>
                <a:cubicBezTo>
                  <a:pt x="3403" y="11122"/>
                  <a:pt x="3246" y="10965"/>
                  <a:pt x="3057" y="10965"/>
                </a:cubicBezTo>
                <a:lnTo>
                  <a:pt x="2049" y="10965"/>
                </a:lnTo>
                <a:lnTo>
                  <a:pt x="2049" y="10177"/>
                </a:lnTo>
                <a:cubicBezTo>
                  <a:pt x="2427" y="10019"/>
                  <a:pt x="2710" y="9673"/>
                  <a:pt x="2710" y="9200"/>
                </a:cubicBezTo>
                <a:lnTo>
                  <a:pt x="2710" y="8885"/>
                </a:lnTo>
                <a:lnTo>
                  <a:pt x="3057" y="8885"/>
                </a:lnTo>
                <a:cubicBezTo>
                  <a:pt x="3467" y="8885"/>
                  <a:pt x="3813" y="8665"/>
                  <a:pt x="3971" y="8350"/>
                </a:cubicBezTo>
                <a:lnTo>
                  <a:pt x="4727" y="8696"/>
                </a:lnTo>
                <a:cubicBezTo>
                  <a:pt x="4947" y="8822"/>
                  <a:pt x="5231" y="8885"/>
                  <a:pt x="5451" y="8885"/>
                </a:cubicBezTo>
                <a:lnTo>
                  <a:pt x="6838" y="8885"/>
                </a:lnTo>
                <a:lnTo>
                  <a:pt x="6838" y="9925"/>
                </a:lnTo>
                <a:cubicBezTo>
                  <a:pt x="6838" y="10870"/>
                  <a:pt x="7594" y="11689"/>
                  <a:pt x="8539" y="11689"/>
                </a:cubicBezTo>
                <a:lnTo>
                  <a:pt x="9925" y="11689"/>
                </a:lnTo>
                <a:cubicBezTo>
                  <a:pt x="10461" y="11689"/>
                  <a:pt x="10933" y="11217"/>
                  <a:pt x="10933" y="10650"/>
                </a:cubicBezTo>
                <a:lnTo>
                  <a:pt x="10933" y="9232"/>
                </a:lnTo>
                <a:cubicBezTo>
                  <a:pt x="10933" y="8980"/>
                  <a:pt x="10807" y="8728"/>
                  <a:pt x="10681" y="8570"/>
                </a:cubicBezTo>
                <a:cubicBezTo>
                  <a:pt x="10839" y="8381"/>
                  <a:pt x="10933" y="8129"/>
                  <a:pt x="10933" y="7909"/>
                </a:cubicBezTo>
                <a:cubicBezTo>
                  <a:pt x="10933" y="7783"/>
                  <a:pt x="10902" y="7625"/>
                  <a:pt x="10870" y="7499"/>
                </a:cubicBezTo>
                <a:cubicBezTo>
                  <a:pt x="11311" y="7405"/>
                  <a:pt x="11626" y="6995"/>
                  <a:pt x="11626" y="6522"/>
                </a:cubicBezTo>
                <a:cubicBezTo>
                  <a:pt x="11626" y="6239"/>
                  <a:pt x="11500" y="6018"/>
                  <a:pt x="11343" y="5861"/>
                </a:cubicBezTo>
                <a:cubicBezTo>
                  <a:pt x="11500" y="5672"/>
                  <a:pt x="11626" y="5420"/>
                  <a:pt x="11626" y="5199"/>
                </a:cubicBezTo>
                <a:cubicBezTo>
                  <a:pt x="11721" y="4632"/>
                  <a:pt x="11374" y="4254"/>
                  <a:pt x="10933" y="4128"/>
                </a:cubicBezTo>
                <a:cubicBezTo>
                  <a:pt x="10965" y="4002"/>
                  <a:pt x="11028" y="3876"/>
                  <a:pt x="11028" y="3718"/>
                </a:cubicBezTo>
                <a:cubicBezTo>
                  <a:pt x="11028" y="3466"/>
                  <a:pt x="10902" y="3214"/>
                  <a:pt x="10744" y="3057"/>
                </a:cubicBezTo>
                <a:cubicBezTo>
                  <a:pt x="10902" y="2868"/>
                  <a:pt x="11028" y="2616"/>
                  <a:pt x="11028" y="2395"/>
                </a:cubicBezTo>
                <a:lnTo>
                  <a:pt x="11028" y="1009"/>
                </a:lnTo>
                <a:cubicBezTo>
                  <a:pt x="11028" y="473"/>
                  <a:pt x="10555" y="1"/>
                  <a:pt x="9988" y="1"/>
                </a:cubicBezTo>
                <a:lnTo>
                  <a:pt x="8602" y="1"/>
                </a:lnTo>
                <a:cubicBezTo>
                  <a:pt x="7657" y="1"/>
                  <a:pt x="6932" y="726"/>
                  <a:pt x="6932" y="1671"/>
                </a:cubicBezTo>
                <a:lnTo>
                  <a:pt x="6932" y="2710"/>
                </a:lnTo>
                <a:lnTo>
                  <a:pt x="6365" y="2710"/>
                </a:lnTo>
                <a:cubicBezTo>
                  <a:pt x="5987" y="2710"/>
                  <a:pt x="5577" y="2868"/>
                  <a:pt x="5294" y="3151"/>
                </a:cubicBezTo>
                <a:cubicBezTo>
                  <a:pt x="5136" y="3309"/>
                  <a:pt x="4947" y="3372"/>
                  <a:pt x="4727" y="3372"/>
                </a:cubicBezTo>
                <a:lnTo>
                  <a:pt x="4097" y="3372"/>
                </a:lnTo>
                <a:cubicBezTo>
                  <a:pt x="3939" y="2994"/>
                  <a:pt x="3561" y="2710"/>
                  <a:pt x="3088" y="2710"/>
                </a:cubicBezTo>
                <a:lnTo>
                  <a:pt x="2742" y="2710"/>
                </a:lnTo>
                <a:lnTo>
                  <a:pt x="2742" y="1009"/>
                </a:lnTo>
                <a:cubicBezTo>
                  <a:pt x="2742" y="473"/>
                  <a:pt x="226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02" name="Google Shape;11102;p88"/>
          <p:cNvGrpSpPr/>
          <p:nvPr/>
        </p:nvGrpSpPr>
        <p:grpSpPr>
          <a:xfrm>
            <a:off x="3081101" y="2687555"/>
            <a:ext cx="356438" cy="353557"/>
            <a:chOff x="-31166825" y="1939525"/>
            <a:chExt cx="293800" cy="291425"/>
          </a:xfrm>
        </p:grpSpPr>
        <p:sp>
          <p:nvSpPr>
            <p:cNvPr id="11103" name="Google Shape;11103;p88"/>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88"/>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88"/>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88"/>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88"/>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88"/>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88"/>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88"/>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88"/>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88"/>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88"/>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4" name="Google Shape;11114;p88"/>
          <p:cNvGrpSpPr/>
          <p:nvPr/>
        </p:nvGrpSpPr>
        <p:grpSpPr>
          <a:xfrm>
            <a:off x="3082057" y="3155482"/>
            <a:ext cx="354527" cy="354133"/>
            <a:chOff x="-31165250" y="2298675"/>
            <a:chExt cx="292225" cy="291900"/>
          </a:xfrm>
        </p:grpSpPr>
        <p:sp>
          <p:nvSpPr>
            <p:cNvPr id="11115" name="Google Shape;11115;p88"/>
            <p:cNvSpPr/>
            <p:nvPr/>
          </p:nvSpPr>
          <p:spPr>
            <a:xfrm>
              <a:off x="-31003000" y="2332550"/>
              <a:ext cx="86675" cy="103400"/>
            </a:xfrm>
            <a:custGeom>
              <a:avLst/>
              <a:gdLst/>
              <a:ahLst/>
              <a:cxnLst/>
              <a:rect l="l" t="t" r="r" b="b"/>
              <a:pathLst>
                <a:path w="3467" h="4136" extrusionOk="0">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88"/>
            <p:cNvSpPr/>
            <p:nvPr/>
          </p:nvSpPr>
          <p:spPr>
            <a:xfrm>
              <a:off x="-31165250" y="2298675"/>
              <a:ext cx="292225" cy="291900"/>
            </a:xfrm>
            <a:custGeom>
              <a:avLst/>
              <a:gdLst/>
              <a:ahLst/>
              <a:cxnLst/>
              <a:rect l="l" t="t" r="r" b="b"/>
              <a:pathLst>
                <a:path w="11689" h="11676" extrusionOk="0">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88"/>
            <p:cNvSpPr/>
            <p:nvPr/>
          </p:nvSpPr>
          <p:spPr>
            <a:xfrm>
              <a:off x="-31115625" y="2452250"/>
              <a:ext cx="70900" cy="104150"/>
            </a:xfrm>
            <a:custGeom>
              <a:avLst/>
              <a:gdLst/>
              <a:ahLst/>
              <a:cxnLst/>
              <a:rect l="l" t="t" r="r" b="b"/>
              <a:pathLst>
                <a:path w="2836" h="4166" extrusionOk="0">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18" name="Google Shape;11118;p88"/>
          <p:cNvGrpSpPr/>
          <p:nvPr/>
        </p:nvGrpSpPr>
        <p:grpSpPr>
          <a:xfrm>
            <a:off x="3082542" y="3616136"/>
            <a:ext cx="353557" cy="353557"/>
            <a:chOff x="-31164450" y="2657050"/>
            <a:chExt cx="291425" cy="291425"/>
          </a:xfrm>
        </p:grpSpPr>
        <p:sp>
          <p:nvSpPr>
            <p:cNvPr id="11119" name="Google Shape;11119;p88"/>
            <p:cNvSpPr/>
            <p:nvPr/>
          </p:nvSpPr>
          <p:spPr>
            <a:xfrm>
              <a:off x="-31028975" y="2761000"/>
              <a:ext cx="18125" cy="17350"/>
            </a:xfrm>
            <a:custGeom>
              <a:avLst/>
              <a:gdLst/>
              <a:ahLst/>
              <a:cxnLst/>
              <a:rect l="l" t="t" r="r" b="b"/>
              <a:pathLst>
                <a:path w="725" h="694" extrusionOk="0">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88"/>
            <p:cNvSpPr/>
            <p:nvPr/>
          </p:nvSpPr>
          <p:spPr>
            <a:xfrm>
              <a:off x="-31028975" y="2794075"/>
              <a:ext cx="18125" cy="52025"/>
            </a:xfrm>
            <a:custGeom>
              <a:avLst/>
              <a:gdLst/>
              <a:ahLst/>
              <a:cxnLst/>
              <a:rect l="l" t="t" r="r" b="b"/>
              <a:pathLst>
                <a:path w="725" h="2081" extrusionOk="0">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88"/>
            <p:cNvSpPr/>
            <p:nvPr/>
          </p:nvSpPr>
          <p:spPr>
            <a:xfrm>
              <a:off x="-31164450" y="2657050"/>
              <a:ext cx="291425" cy="291425"/>
            </a:xfrm>
            <a:custGeom>
              <a:avLst/>
              <a:gdLst/>
              <a:ahLst/>
              <a:cxnLst/>
              <a:rect l="l" t="t" r="r" b="b"/>
              <a:pathLst>
                <a:path w="11657" h="11657" extrusionOk="0">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88"/>
            <p:cNvSpPr/>
            <p:nvPr/>
          </p:nvSpPr>
          <p:spPr>
            <a:xfrm>
              <a:off x="-31097500" y="2727125"/>
              <a:ext cx="156750" cy="153925"/>
            </a:xfrm>
            <a:custGeom>
              <a:avLst/>
              <a:gdLst/>
              <a:ahLst/>
              <a:cxnLst/>
              <a:rect l="l" t="t" r="r" b="b"/>
              <a:pathLst>
                <a:path w="6270" h="6157" extrusionOk="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23" name="Google Shape;11123;p88"/>
          <p:cNvSpPr/>
          <p:nvPr/>
        </p:nvSpPr>
        <p:spPr>
          <a:xfrm>
            <a:off x="2188967" y="4036858"/>
            <a:ext cx="355498" cy="352617"/>
          </a:xfrm>
          <a:custGeom>
            <a:avLst/>
            <a:gdLst/>
            <a:ahLst/>
            <a:cxnLst/>
            <a:rect l="l" t="t" r="r" b="b"/>
            <a:pathLst>
              <a:path w="11721" h="11626" extrusionOk="0">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24" name="Google Shape;11124;p88"/>
          <p:cNvGrpSpPr/>
          <p:nvPr/>
        </p:nvGrpSpPr>
        <p:grpSpPr>
          <a:xfrm>
            <a:off x="2632987" y="1307366"/>
            <a:ext cx="358349" cy="354285"/>
            <a:chOff x="-34421275" y="1912725"/>
            <a:chExt cx="295375" cy="292025"/>
          </a:xfrm>
        </p:grpSpPr>
        <p:sp>
          <p:nvSpPr>
            <p:cNvPr id="11125" name="Google Shape;11125;p88"/>
            <p:cNvSpPr/>
            <p:nvPr/>
          </p:nvSpPr>
          <p:spPr>
            <a:xfrm>
              <a:off x="-34421275" y="1974375"/>
              <a:ext cx="236300" cy="230375"/>
            </a:xfrm>
            <a:custGeom>
              <a:avLst/>
              <a:gdLst/>
              <a:ahLst/>
              <a:cxnLst/>
              <a:rect l="l" t="t" r="r" b="b"/>
              <a:pathLst>
                <a:path w="9452" h="9215" extrusionOk="0">
                  <a:moveTo>
                    <a:pt x="2158" y="725"/>
                  </a:moveTo>
                  <a:cubicBezTo>
                    <a:pt x="2245" y="725"/>
                    <a:pt x="2332" y="764"/>
                    <a:pt x="2395" y="843"/>
                  </a:cubicBezTo>
                  <a:lnTo>
                    <a:pt x="3371" y="1851"/>
                  </a:lnTo>
                  <a:cubicBezTo>
                    <a:pt x="3497" y="1946"/>
                    <a:pt x="3497" y="2198"/>
                    <a:pt x="3371" y="2324"/>
                  </a:cubicBezTo>
                  <a:lnTo>
                    <a:pt x="3151" y="2544"/>
                  </a:lnTo>
                  <a:lnTo>
                    <a:pt x="1702" y="1095"/>
                  </a:lnTo>
                  <a:lnTo>
                    <a:pt x="1922" y="843"/>
                  </a:lnTo>
                  <a:cubicBezTo>
                    <a:pt x="1985" y="764"/>
                    <a:pt x="2072" y="725"/>
                    <a:pt x="2158" y="725"/>
                  </a:cubicBezTo>
                  <a:close/>
                  <a:moveTo>
                    <a:pt x="7345" y="5884"/>
                  </a:moveTo>
                  <a:cubicBezTo>
                    <a:pt x="7428" y="5884"/>
                    <a:pt x="7514" y="5915"/>
                    <a:pt x="7593" y="5978"/>
                  </a:cubicBezTo>
                  <a:lnTo>
                    <a:pt x="8570" y="6955"/>
                  </a:lnTo>
                  <a:cubicBezTo>
                    <a:pt x="8696" y="7081"/>
                    <a:pt x="8696" y="7301"/>
                    <a:pt x="8570" y="7428"/>
                  </a:cubicBezTo>
                  <a:lnTo>
                    <a:pt x="8349" y="7648"/>
                  </a:lnTo>
                  <a:lnTo>
                    <a:pt x="6900" y="6199"/>
                  </a:lnTo>
                  <a:lnTo>
                    <a:pt x="7120" y="5978"/>
                  </a:lnTo>
                  <a:cubicBezTo>
                    <a:pt x="7183" y="5915"/>
                    <a:pt x="7262" y="5884"/>
                    <a:pt x="7345" y="5884"/>
                  </a:cubicBezTo>
                  <a:close/>
                  <a:moveTo>
                    <a:pt x="1166" y="1568"/>
                  </a:moveTo>
                  <a:lnTo>
                    <a:pt x="2678" y="3048"/>
                  </a:lnTo>
                  <a:cubicBezTo>
                    <a:pt x="2521" y="3426"/>
                    <a:pt x="2584" y="3867"/>
                    <a:pt x="2867" y="4214"/>
                  </a:cubicBezTo>
                  <a:lnTo>
                    <a:pt x="5104" y="6451"/>
                  </a:lnTo>
                  <a:cubicBezTo>
                    <a:pt x="5301" y="6648"/>
                    <a:pt x="5559" y="6746"/>
                    <a:pt x="5826" y="6746"/>
                  </a:cubicBezTo>
                  <a:cubicBezTo>
                    <a:pt x="5985" y="6746"/>
                    <a:pt x="6148" y="6711"/>
                    <a:pt x="6301" y="6640"/>
                  </a:cubicBezTo>
                  <a:lnTo>
                    <a:pt x="7782" y="8152"/>
                  </a:lnTo>
                  <a:lnTo>
                    <a:pt x="7719" y="8215"/>
                  </a:lnTo>
                  <a:cubicBezTo>
                    <a:pt x="7522" y="8412"/>
                    <a:pt x="7264" y="8510"/>
                    <a:pt x="6997" y="8510"/>
                  </a:cubicBezTo>
                  <a:cubicBezTo>
                    <a:pt x="6838" y="8510"/>
                    <a:pt x="6675" y="8475"/>
                    <a:pt x="6522" y="8404"/>
                  </a:cubicBezTo>
                  <a:cubicBezTo>
                    <a:pt x="4348" y="7301"/>
                    <a:pt x="1891" y="4876"/>
                    <a:pt x="851" y="2796"/>
                  </a:cubicBezTo>
                  <a:cubicBezTo>
                    <a:pt x="693" y="2418"/>
                    <a:pt x="788" y="1946"/>
                    <a:pt x="1103" y="1631"/>
                  </a:cubicBezTo>
                  <a:lnTo>
                    <a:pt x="1166" y="1568"/>
                  </a:lnTo>
                  <a:close/>
                  <a:moveTo>
                    <a:pt x="2190" y="0"/>
                  </a:moveTo>
                  <a:cubicBezTo>
                    <a:pt x="1922" y="0"/>
                    <a:pt x="1654" y="103"/>
                    <a:pt x="1449" y="307"/>
                  </a:cubicBezTo>
                  <a:lnTo>
                    <a:pt x="662" y="1095"/>
                  </a:lnTo>
                  <a:cubicBezTo>
                    <a:pt x="158" y="1599"/>
                    <a:pt x="0" y="2387"/>
                    <a:pt x="315" y="3017"/>
                  </a:cubicBezTo>
                  <a:cubicBezTo>
                    <a:pt x="1386" y="5348"/>
                    <a:pt x="3907" y="7869"/>
                    <a:pt x="6270" y="9034"/>
                  </a:cubicBezTo>
                  <a:cubicBezTo>
                    <a:pt x="6521" y="9154"/>
                    <a:pt x="6789" y="9214"/>
                    <a:pt x="7054" y="9214"/>
                  </a:cubicBezTo>
                  <a:cubicBezTo>
                    <a:pt x="7488" y="9214"/>
                    <a:pt x="7910" y="9052"/>
                    <a:pt x="8223" y="8719"/>
                  </a:cubicBezTo>
                  <a:lnTo>
                    <a:pt x="9042" y="7900"/>
                  </a:lnTo>
                  <a:cubicBezTo>
                    <a:pt x="9452" y="7522"/>
                    <a:pt x="9452" y="6829"/>
                    <a:pt x="9042" y="6451"/>
                  </a:cubicBezTo>
                  <a:lnTo>
                    <a:pt x="8066" y="5474"/>
                  </a:lnTo>
                  <a:cubicBezTo>
                    <a:pt x="7876" y="5269"/>
                    <a:pt x="7609" y="5167"/>
                    <a:pt x="7341" y="5167"/>
                  </a:cubicBezTo>
                  <a:cubicBezTo>
                    <a:pt x="7073" y="5167"/>
                    <a:pt x="6805" y="5269"/>
                    <a:pt x="6616" y="5474"/>
                  </a:cubicBezTo>
                  <a:lnTo>
                    <a:pt x="6144" y="5947"/>
                  </a:lnTo>
                  <a:cubicBezTo>
                    <a:pt x="6081" y="5994"/>
                    <a:pt x="5994" y="6018"/>
                    <a:pt x="5907" y="6018"/>
                  </a:cubicBezTo>
                  <a:cubicBezTo>
                    <a:pt x="5821" y="6018"/>
                    <a:pt x="5734" y="5994"/>
                    <a:pt x="5671" y="5947"/>
                  </a:cubicBezTo>
                  <a:lnTo>
                    <a:pt x="3434" y="3678"/>
                  </a:lnTo>
                  <a:cubicBezTo>
                    <a:pt x="3308" y="3584"/>
                    <a:pt x="3308" y="3332"/>
                    <a:pt x="3434" y="3206"/>
                  </a:cubicBezTo>
                  <a:lnTo>
                    <a:pt x="3907" y="2733"/>
                  </a:lnTo>
                  <a:cubicBezTo>
                    <a:pt x="4285" y="2355"/>
                    <a:pt x="4285" y="1694"/>
                    <a:pt x="3907" y="1284"/>
                  </a:cubicBezTo>
                  <a:lnTo>
                    <a:pt x="2930" y="307"/>
                  </a:lnTo>
                  <a:cubicBezTo>
                    <a:pt x="2725" y="103"/>
                    <a:pt x="2458" y="0"/>
                    <a:pt x="21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88"/>
            <p:cNvSpPr/>
            <p:nvPr/>
          </p:nvSpPr>
          <p:spPr>
            <a:xfrm>
              <a:off x="-34288175" y="1912725"/>
              <a:ext cx="162275" cy="163075"/>
            </a:xfrm>
            <a:custGeom>
              <a:avLst/>
              <a:gdLst/>
              <a:ahLst/>
              <a:cxnLst/>
              <a:rect l="l" t="t" r="r" b="b"/>
              <a:pathLst>
                <a:path w="6491" h="6523" extrusionOk="0">
                  <a:moveTo>
                    <a:pt x="5766" y="726"/>
                  </a:moveTo>
                  <a:lnTo>
                    <a:pt x="5766" y="2458"/>
                  </a:lnTo>
                  <a:lnTo>
                    <a:pt x="5388" y="2049"/>
                  </a:lnTo>
                  <a:cubicBezTo>
                    <a:pt x="5325" y="2002"/>
                    <a:pt x="5238" y="1978"/>
                    <a:pt x="5152" y="1978"/>
                  </a:cubicBezTo>
                  <a:cubicBezTo>
                    <a:pt x="5065" y="1978"/>
                    <a:pt x="4978" y="2002"/>
                    <a:pt x="4915" y="2049"/>
                  </a:cubicBezTo>
                  <a:lnTo>
                    <a:pt x="1985" y="4979"/>
                  </a:lnTo>
                  <a:cubicBezTo>
                    <a:pt x="1922" y="5042"/>
                    <a:pt x="1891" y="5136"/>
                    <a:pt x="1891" y="5199"/>
                  </a:cubicBezTo>
                  <a:cubicBezTo>
                    <a:pt x="1891" y="5294"/>
                    <a:pt x="1922" y="5420"/>
                    <a:pt x="1985" y="5451"/>
                  </a:cubicBezTo>
                  <a:lnTo>
                    <a:pt x="2395" y="5829"/>
                  </a:lnTo>
                  <a:lnTo>
                    <a:pt x="662" y="5829"/>
                  </a:lnTo>
                  <a:lnTo>
                    <a:pt x="662" y="4097"/>
                  </a:lnTo>
                  <a:lnTo>
                    <a:pt x="1040" y="4506"/>
                  </a:lnTo>
                  <a:cubicBezTo>
                    <a:pt x="1103" y="4553"/>
                    <a:pt x="1198" y="4577"/>
                    <a:pt x="1288" y="4577"/>
                  </a:cubicBezTo>
                  <a:cubicBezTo>
                    <a:pt x="1379" y="4577"/>
                    <a:pt x="1466" y="4553"/>
                    <a:pt x="1513" y="4506"/>
                  </a:cubicBezTo>
                  <a:lnTo>
                    <a:pt x="4443" y="1576"/>
                  </a:lnTo>
                  <a:cubicBezTo>
                    <a:pt x="4506" y="1513"/>
                    <a:pt x="4569" y="1419"/>
                    <a:pt x="4569" y="1356"/>
                  </a:cubicBezTo>
                  <a:cubicBezTo>
                    <a:pt x="4569" y="1261"/>
                    <a:pt x="4537" y="1135"/>
                    <a:pt x="4443" y="1104"/>
                  </a:cubicBezTo>
                  <a:lnTo>
                    <a:pt x="4033" y="726"/>
                  </a:lnTo>
                  <a:close/>
                  <a:moveTo>
                    <a:pt x="3214" y="1"/>
                  </a:moveTo>
                  <a:cubicBezTo>
                    <a:pt x="3057" y="1"/>
                    <a:pt x="2931" y="96"/>
                    <a:pt x="2899" y="222"/>
                  </a:cubicBezTo>
                  <a:cubicBezTo>
                    <a:pt x="2868" y="316"/>
                    <a:pt x="2868" y="474"/>
                    <a:pt x="2994" y="568"/>
                  </a:cubicBezTo>
                  <a:lnTo>
                    <a:pt x="3687" y="1261"/>
                  </a:lnTo>
                  <a:lnTo>
                    <a:pt x="1261" y="3719"/>
                  </a:lnTo>
                  <a:lnTo>
                    <a:pt x="536" y="2994"/>
                  </a:lnTo>
                  <a:cubicBezTo>
                    <a:pt x="490" y="2948"/>
                    <a:pt x="393" y="2919"/>
                    <a:pt x="295" y="2919"/>
                  </a:cubicBezTo>
                  <a:cubicBezTo>
                    <a:pt x="259" y="2919"/>
                    <a:pt x="223" y="2922"/>
                    <a:pt x="190" y="2931"/>
                  </a:cubicBezTo>
                  <a:cubicBezTo>
                    <a:pt x="64" y="2962"/>
                    <a:pt x="1" y="3120"/>
                    <a:pt x="1" y="3246"/>
                  </a:cubicBezTo>
                  <a:lnTo>
                    <a:pt x="1" y="6144"/>
                  </a:lnTo>
                  <a:cubicBezTo>
                    <a:pt x="1" y="6365"/>
                    <a:pt x="158" y="6522"/>
                    <a:pt x="347" y="6522"/>
                  </a:cubicBezTo>
                  <a:lnTo>
                    <a:pt x="3246" y="6522"/>
                  </a:lnTo>
                  <a:cubicBezTo>
                    <a:pt x="3403" y="6522"/>
                    <a:pt x="3529" y="6428"/>
                    <a:pt x="3561" y="6302"/>
                  </a:cubicBezTo>
                  <a:cubicBezTo>
                    <a:pt x="3624" y="6207"/>
                    <a:pt x="3624" y="6050"/>
                    <a:pt x="3498" y="5955"/>
                  </a:cubicBezTo>
                  <a:lnTo>
                    <a:pt x="2773" y="5262"/>
                  </a:lnTo>
                  <a:lnTo>
                    <a:pt x="5230" y="2805"/>
                  </a:lnTo>
                  <a:lnTo>
                    <a:pt x="5924" y="3530"/>
                  </a:lnTo>
                  <a:cubicBezTo>
                    <a:pt x="5993" y="3576"/>
                    <a:pt x="6096" y="3605"/>
                    <a:pt x="6195" y="3605"/>
                  </a:cubicBezTo>
                  <a:cubicBezTo>
                    <a:pt x="6232" y="3605"/>
                    <a:pt x="6268" y="3601"/>
                    <a:pt x="6302" y="3593"/>
                  </a:cubicBezTo>
                  <a:cubicBezTo>
                    <a:pt x="6396" y="3561"/>
                    <a:pt x="6491" y="3404"/>
                    <a:pt x="6491" y="3277"/>
                  </a:cubicBezTo>
                  <a:lnTo>
                    <a:pt x="6491" y="379"/>
                  </a:lnTo>
                  <a:cubicBezTo>
                    <a:pt x="6459" y="159"/>
                    <a:pt x="6333"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7" name="Google Shape;11127;p88"/>
          <p:cNvGrpSpPr/>
          <p:nvPr/>
        </p:nvGrpSpPr>
        <p:grpSpPr>
          <a:xfrm>
            <a:off x="2632032" y="1765280"/>
            <a:ext cx="360260" cy="355498"/>
            <a:chOff x="-34418125" y="2271100"/>
            <a:chExt cx="296950" cy="293025"/>
          </a:xfrm>
        </p:grpSpPr>
        <p:sp>
          <p:nvSpPr>
            <p:cNvPr id="11128" name="Google Shape;11128;p88"/>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88"/>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88"/>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88"/>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88"/>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3" name="Google Shape;11133;p88"/>
          <p:cNvGrpSpPr/>
          <p:nvPr/>
        </p:nvGrpSpPr>
        <p:grpSpPr>
          <a:xfrm>
            <a:off x="2632987" y="2221307"/>
            <a:ext cx="358349" cy="353587"/>
            <a:chOff x="-34421275" y="2631050"/>
            <a:chExt cx="295375" cy="291450"/>
          </a:xfrm>
        </p:grpSpPr>
        <p:sp>
          <p:nvSpPr>
            <p:cNvPr id="11134" name="Google Shape;11134;p88"/>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88"/>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88"/>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88"/>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38" name="Google Shape;11138;p88"/>
          <p:cNvSpPr/>
          <p:nvPr/>
        </p:nvSpPr>
        <p:spPr>
          <a:xfrm>
            <a:off x="1299154" y="2687237"/>
            <a:ext cx="353587" cy="354527"/>
          </a:xfrm>
          <a:custGeom>
            <a:avLst/>
            <a:gdLst/>
            <a:ahLst/>
            <a:cxnLst/>
            <a:rect l="l" t="t" r="r" b="b"/>
            <a:pathLst>
              <a:path w="11658" h="11689" extrusionOk="0">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88"/>
          <p:cNvSpPr/>
          <p:nvPr/>
        </p:nvSpPr>
        <p:spPr>
          <a:xfrm>
            <a:off x="1299154" y="3155970"/>
            <a:ext cx="353587" cy="353557"/>
          </a:xfrm>
          <a:custGeom>
            <a:avLst/>
            <a:gdLst/>
            <a:ahLst/>
            <a:cxnLst/>
            <a:rect l="l" t="t" r="r" b="b"/>
            <a:pathLst>
              <a:path w="11658" h="11657" extrusionOk="0">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88"/>
          <p:cNvSpPr/>
          <p:nvPr/>
        </p:nvSpPr>
        <p:spPr>
          <a:xfrm>
            <a:off x="1290085" y="3616003"/>
            <a:ext cx="371724" cy="354285"/>
          </a:xfrm>
          <a:custGeom>
            <a:avLst/>
            <a:gdLst/>
            <a:ahLst/>
            <a:cxnLst/>
            <a:rect l="l" t="t" r="r" b="b"/>
            <a:pathLst>
              <a:path w="12256" h="11681" extrusionOk="0">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41" name="Google Shape;11141;p88"/>
          <p:cNvGrpSpPr/>
          <p:nvPr/>
        </p:nvGrpSpPr>
        <p:grpSpPr>
          <a:xfrm>
            <a:off x="3537620" y="2688025"/>
            <a:ext cx="353587" cy="352617"/>
            <a:chOff x="-30805300" y="1938725"/>
            <a:chExt cx="291450" cy="290650"/>
          </a:xfrm>
        </p:grpSpPr>
        <p:sp>
          <p:nvSpPr>
            <p:cNvPr id="11142" name="Google Shape;11142;p88"/>
            <p:cNvSpPr/>
            <p:nvPr/>
          </p:nvSpPr>
          <p:spPr>
            <a:xfrm>
              <a:off x="-30805300" y="1938725"/>
              <a:ext cx="291450" cy="290650"/>
            </a:xfrm>
            <a:custGeom>
              <a:avLst/>
              <a:gdLst/>
              <a:ahLst/>
              <a:cxnLst/>
              <a:rect l="l" t="t" r="r" b="b"/>
              <a:pathLst>
                <a:path w="11658" h="11626" extrusionOk="0">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88"/>
            <p:cNvSpPr/>
            <p:nvPr/>
          </p:nvSpPr>
          <p:spPr>
            <a:xfrm>
              <a:off x="-30670625" y="2042700"/>
              <a:ext cx="35475" cy="35450"/>
            </a:xfrm>
            <a:custGeom>
              <a:avLst/>
              <a:gdLst/>
              <a:ahLst/>
              <a:cxnLst/>
              <a:rect l="l" t="t" r="r" b="b"/>
              <a:pathLst>
                <a:path w="1419" h="1418" extrusionOk="0">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4" name="Google Shape;11144;p88"/>
          <p:cNvGrpSpPr/>
          <p:nvPr/>
        </p:nvGrpSpPr>
        <p:grpSpPr>
          <a:xfrm>
            <a:off x="3538105" y="3155952"/>
            <a:ext cx="352617" cy="353193"/>
            <a:chOff x="-30805300" y="2298675"/>
            <a:chExt cx="290650" cy="291125"/>
          </a:xfrm>
        </p:grpSpPr>
        <p:sp>
          <p:nvSpPr>
            <p:cNvPr id="11145" name="Google Shape;11145;p88"/>
            <p:cNvSpPr/>
            <p:nvPr/>
          </p:nvSpPr>
          <p:spPr>
            <a:xfrm>
              <a:off x="-30720225" y="24191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88"/>
            <p:cNvSpPr/>
            <p:nvPr/>
          </p:nvSpPr>
          <p:spPr>
            <a:xfrm>
              <a:off x="-30635175" y="2453250"/>
              <a:ext cx="87450" cy="69125"/>
            </a:xfrm>
            <a:custGeom>
              <a:avLst/>
              <a:gdLst/>
              <a:ahLst/>
              <a:cxnLst/>
              <a:rect l="l" t="t" r="r" b="b"/>
              <a:pathLst>
                <a:path w="3498" h="2765" extrusionOk="0">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88"/>
            <p:cNvSpPr/>
            <p:nvPr/>
          </p:nvSpPr>
          <p:spPr>
            <a:xfrm>
              <a:off x="-30805300" y="2298675"/>
              <a:ext cx="290650" cy="291125"/>
            </a:xfrm>
            <a:custGeom>
              <a:avLst/>
              <a:gdLst/>
              <a:ahLst/>
              <a:cxnLst/>
              <a:rect l="l" t="t" r="r" b="b"/>
              <a:pathLst>
                <a:path w="11626" h="11645" extrusionOk="0">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88"/>
            <p:cNvSpPr/>
            <p:nvPr/>
          </p:nvSpPr>
          <p:spPr>
            <a:xfrm>
              <a:off x="-30737575" y="2332550"/>
              <a:ext cx="53600" cy="69325"/>
            </a:xfrm>
            <a:custGeom>
              <a:avLst/>
              <a:gdLst/>
              <a:ahLst/>
              <a:cxnLst/>
              <a:rect l="l" t="t" r="r" b="b"/>
              <a:pathLst>
                <a:path w="2144" h="2773" extrusionOk="0">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49" name="Google Shape;11149;p88"/>
          <p:cNvGrpSpPr/>
          <p:nvPr/>
        </p:nvGrpSpPr>
        <p:grpSpPr>
          <a:xfrm>
            <a:off x="3537635" y="3616136"/>
            <a:ext cx="353557" cy="353557"/>
            <a:chOff x="-30806075" y="2657050"/>
            <a:chExt cx="291425" cy="291425"/>
          </a:xfrm>
        </p:grpSpPr>
        <p:sp>
          <p:nvSpPr>
            <p:cNvPr id="11150" name="Google Shape;11150;p88"/>
            <p:cNvSpPr/>
            <p:nvPr/>
          </p:nvSpPr>
          <p:spPr>
            <a:xfrm>
              <a:off x="-30806075" y="2657050"/>
              <a:ext cx="291425" cy="291425"/>
            </a:xfrm>
            <a:custGeom>
              <a:avLst/>
              <a:gdLst/>
              <a:ahLst/>
              <a:cxnLst/>
              <a:rect l="l" t="t" r="r" b="b"/>
              <a:pathLst>
                <a:path w="11657" h="11657" extrusionOk="0">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88"/>
            <p:cNvSpPr/>
            <p:nvPr/>
          </p:nvSpPr>
          <p:spPr>
            <a:xfrm>
              <a:off x="-30771425" y="2692475"/>
              <a:ext cx="222125" cy="222925"/>
            </a:xfrm>
            <a:custGeom>
              <a:avLst/>
              <a:gdLst/>
              <a:ahLst/>
              <a:cxnLst/>
              <a:rect l="l" t="t" r="r" b="b"/>
              <a:pathLst>
                <a:path w="8885" h="8917" extrusionOk="0">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88"/>
            <p:cNvSpPr/>
            <p:nvPr/>
          </p:nvSpPr>
          <p:spPr>
            <a:xfrm>
              <a:off x="-30669050" y="2726350"/>
              <a:ext cx="52025" cy="119150"/>
            </a:xfrm>
            <a:custGeom>
              <a:avLst/>
              <a:gdLst/>
              <a:ahLst/>
              <a:cxnLst/>
              <a:rect l="l" t="t" r="r" b="b"/>
              <a:pathLst>
                <a:path w="2081" h="4766" extrusionOk="0">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3" name="Google Shape;11153;p88"/>
          <p:cNvGrpSpPr/>
          <p:nvPr/>
        </p:nvGrpSpPr>
        <p:grpSpPr>
          <a:xfrm>
            <a:off x="2639681" y="4073943"/>
            <a:ext cx="353557" cy="353557"/>
            <a:chOff x="-30064925" y="2332550"/>
            <a:chExt cx="291425" cy="291425"/>
          </a:xfrm>
        </p:grpSpPr>
        <p:sp>
          <p:nvSpPr>
            <p:cNvPr id="11154" name="Google Shape;11154;p88"/>
            <p:cNvSpPr/>
            <p:nvPr/>
          </p:nvSpPr>
          <p:spPr>
            <a:xfrm>
              <a:off x="-30064925" y="2332550"/>
              <a:ext cx="291425" cy="291425"/>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88"/>
            <p:cNvSpPr/>
            <p:nvPr/>
          </p:nvSpPr>
          <p:spPr>
            <a:xfrm>
              <a:off x="-29944425" y="2384525"/>
              <a:ext cx="51225" cy="51225"/>
            </a:xfrm>
            <a:custGeom>
              <a:avLst/>
              <a:gdLst/>
              <a:ahLst/>
              <a:cxnLst/>
              <a:rect l="l" t="t" r="r" b="b"/>
              <a:pathLst>
                <a:path w="2049" h="2049" extrusionOk="0">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88"/>
            <p:cNvSpPr/>
            <p:nvPr/>
          </p:nvSpPr>
          <p:spPr>
            <a:xfrm>
              <a:off x="-29944425" y="2452250"/>
              <a:ext cx="51225" cy="119750"/>
            </a:xfrm>
            <a:custGeom>
              <a:avLst/>
              <a:gdLst/>
              <a:ahLst/>
              <a:cxnLst/>
              <a:rect l="l" t="t" r="r" b="b"/>
              <a:pathLst>
                <a:path w="2049" h="4790" extrusionOk="0">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57" name="Google Shape;11157;p88"/>
          <p:cNvGrpSpPr/>
          <p:nvPr/>
        </p:nvGrpSpPr>
        <p:grpSpPr>
          <a:xfrm>
            <a:off x="3983068" y="2683443"/>
            <a:ext cx="348855" cy="347879"/>
            <a:chOff x="2821450" y="2957850"/>
            <a:chExt cx="259275" cy="258550"/>
          </a:xfrm>
        </p:grpSpPr>
        <p:sp>
          <p:nvSpPr>
            <p:cNvPr id="11158" name="Google Shape;11158;p88"/>
            <p:cNvSpPr/>
            <p:nvPr/>
          </p:nvSpPr>
          <p:spPr>
            <a:xfrm>
              <a:off x="2821450" y="3080500"/>
              <a:ext cx="259275" cy="135900"/>
            </a:xfrm>
            <a:custGeom>
              <a:avLst/>
              <a:gdLst/>
              <a:ahLst/>
              <a:cxnLst/>
              <a:rect l="l" t="t" r="r" b="b"/>
              <a:pathLst>
                <a:path w="10371" h="5436" extrusionOk="0">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88"/>
            <p:cNvSpPr/>
            <p:nvPr/>
          </p:nvSpPr>
          <p:spPr>
            <a:xfrm>
              <a:off x="2831900" y="2957850"/>
              <a:ext cx="228625" cy="106350"/>
            </a:xfrm>
            <a:custGeom>
              <a:avLst/>
              <a:gdLst/>
              <a:ahLst/>
              <a:cxnLst/>
              <a:rect l="l" t="t" r="r" b="b"/>
              <a:pathLst>
                <a:path w="9145" h="4254" extrusionOk="0">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88"/>
            <p:cNvSpPr/>
            <p:nvPr/>
          </p:nvSpPr>
          <p:spPr>
            <a:xfrm>
              <a:off x="3024600" y="2966925"/>
              <a:ext cx="29875" cy="58497"/>
            </a:xfrm>
            <a:custGeom>
              <a:avLst/>
              <a:gdLst/>
              <a:ahLst/>
              <a:cxnLst/>
              <a:rect l="l" t="t" r="r" b="b"/>
              <a:pathLst>
                <a:path w="1195" h="2376" extrusionOk="0">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5F7D95"/>
            </a:solidFill>
            <a:ln>
              <a:noFill/>
            </a:ln>
          </p:spPr>
        </p:sp>
      </p:grpSp>
      <p:grpSp>
        <p:nvGrpSpPr>
          <p:cNvPr id="11161" name="Google Shape;11161;p88"/>
          <p:cNvGrpSpPr/>
          <p:nvPr/>
        </p:nvGrpSpPr>
        <p:grpSpPr>
          <a:xfrm>
            <a:off x="4858100" y="1304461"/>
            <a:ext cx="361090" cy="361090"/>
            <a:chOff x="-57970450" y="1903275"/>
            <a:chExt cx="318225" cy="318225"/>
          </a:xfrm>
        </p:grpSpPr>
        <p:sp>
          <p:nvSpPr>
            <p:cNvPr id="11162" name="Google Shape;11162;p88"/>
            <p:cNvSpPr/>
            <p:nvPr/>
          </p:nvSpPr>
          <p:spPr>
            <a:xfrm>
              <a:off x="-57847575" y="2135825"/>
              <a:ext cx="73250" cy="28975"/>
            </a:xfrm>
            <a:custGeom>
              <a:avLst/>
              <a:gdLst/>
              <a:ahLst/>
              <a:cxnLst/>
              <a:rect l="l" t="t" r="r" b="b"/>
              <a:pathLst>
                <a:path w="2930" h="1159" extrusionOk="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88"/>
            <p:cNvSpPr/>
            <p:nvPr/>
          </p:nvSpPr>
          <p:spPr>
            <a:xfrm>
              <a:off x="-57857025"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88"/>
            <p:cNvSpPr/>
            <p:nvPr/>
          </p:nvSpPr>
          <p:spPr>
            <a:xfrm>
              <a:off x="-57782200"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88"/>
            <p:cNvSpPr/>
            <p:nvPr/>
          </p:nvSpPr>
          <p:spPr>
            <a:xfrm>
              <a:off x="-57970450" y="1903275"/>
              <a:ext cx="318225" cy="318225"/>
            </a:xfrm>
            <a:custGeom>
              <a:avLst/>
              <a:gdLst/>
              <a:ahLst/>
              <a:cxnLst/>
              <a:rect l="l" t="t" r="r" b="b"/>
              <a:pathLst>
                <a:path w="12729" h="12729" extrusionOk="0">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6" name="Google Shape;11166;p88"/>
          <p:cNvGrpSpPr/>
          <p:nvPr/>
        </p:nvGrpSpPr>
        <p:grpSpPr>
          <a:xfrm>
            <a:off x="4880000" y="1780418"/>
            <a:ext cx="317290" cy="359303"/>
            <a:chOff x="-57950750" y="2296300"/>
            <a:chExt cx="279625" cy="316650"/>
          </a:xfrm>
        </p:grpSpPr>
        <p:sp>
          <p:nvSpPr>
            <p:cNvPr id="11167" name="Google Shape;11167;p88"/>
            <p:cNvSpPr/>
            <p:nvPr/>
          </p:nvSpPr>
          <p:spPr>
            <a:xfrm>
              <a:off x="-57847575" y="2528075"/>
              <a:ext cx="73250" cy="29750"/>
            </a:xfrm>
            <a:custGeom>
              <a:avLst/>
              <a:gdLst/>
              <a:ahLst/>
              <a:cxnLst/>
              <a:rect l="l" t="t" r="r" b="b"/>
              <a:pathLst>
                <a:path w="2930" h="1190" extrusionOk="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88"/>
            <p:cNvSpPr/>
            <p:nvPr/>
          </p:nvSpPr>
          <p:spPr>
            <a:xfrm>
              <a:off x="-57857025"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88"/>
            <p:cNvSpPr/>
            <p:nvPr/>
          </p:nvSpPr>
          <p:spPr>
            <a:xfrm>
              <a:off x="-57782200"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88"/>
            <p:cNvSpPr/>
            <p:nvPr/>
          </p:nvSpPr>
          <p:spPr>
            <a:xfrm>
              <a:off x="-57950750" y="2296300"/>
              <a:ext cx="279625" cy="316650"/>
            </a:xfrm>
            <a:custGeom>
              <a:avLst/>
              <a:gdLst/>
              <a:ahLst/>
              <a:cxnLst/>
              <a:rect l="l" t="t" r="r" b="b"/>
              <a:pathLst>
                <a:path w="11185" h="12666" extrusionOk="0">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1" name="Google Shape;11171;p88"/>
          <p:cNvGrpSpPr/>
          <p:nvPr/>
        </p:nvGrpSpPr>
        <p:grpSpPr>
          <a:xfrm>
            <a:off x="4858214" y="2232094"/>
            <a:ext cx="360863" cy="360211"/>
            <a:chOff x="-57969675" y="2687750"/>
            <a:chExt cx="318025" cy="317450"/>
          </a:xfrm>
        </p:grpSpPr>
        <p:sp>
          <p:nvSpPr>
            <p:cNvPr id="11172" name="Google Shape;11172;p88"/>
            <p:cNvSpPr/>
            <p:nvPr/>
          </p:nvSpPr>
          <p:spPr>
            <a:xfrm>
              <a:off x="-57856250" y="285630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88"/>
            <p:cNvSpPr/>
            <p:nvPr/>
          </p:nvSpPr>
          <p:spPr>
            <a:xfrm>
              <a:off x="-57846000" y="2920300"/>
              <a:ext cx="72475" cy="29750"/>
            </a:xfrm>
            <a:custGeom>
              <a:avLst/>
              <a:gdLst/>
              <a:ahLst/>
              <a:cxnLst/>
              <a:rect l="l" t="t" r="r" b="b"/>
              <a:pathLst>
                <a:path w="2899" h="1190" extrusionOk="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88"/>
            <p:cNvSpPr/>
            <p:nvPr/>
          </p:nvSpPr>
          <p:spPr>
            <a:xfrm>
              <a:off x="-57969675" y="2687750"/>
              <a:ext cx="318025" cy="317450"/>
            </a:xfrm>
            <a:custGeom>
              <a:avLst/>
              <a:gdLst/>
              <a:ahLst/>
              <a:cxnLst/>
              <a:rect l="l" t="t" r="r" b="b"/>
              <a:pathLst>
                <a:path w="12721" h="12698" extrusionOk="0">
                  <a:moveTo>
                    <a:pt x="6365" y="757"/>
                  </a:moveTo>
                  <a:cubicBezTo>
                    <a:pt x="7090" y="757"/>
                    <a:pt x="7783" y="1072"/>
                    <a:pt x="8255" y="1576"/>
                  </a:cubicBezTo>
                  <a:cubicBezTo>
                    <a:pt x="8888" y="2274"/>
                    <a:pt x="9792" y="2670"/>
                    <a:pt x="10717" y="2670"/>
                  </a:cubicBezTo>
                  <a:cubicBezTo>
                    <a:pt x="11128" y="2670"/>
                    <a:pt x="11544" y="2591"/>
                    <a:pt x="11941" y="2427"/>
                  </a:cubicBezTo>
                  <a:lnTo>
                    <a:pt x="11941" y="3183"/>
                  </a:lnTo>
                  <a:lnTo>
                    <a:pt x="11973" y="3183"/>
                  </a:lnTo>
                  <a:cubicBezTo>
                    <a:pt x="11973" y="4348"/>
                    <a:pt x="11028" y="5231"/>
                    <a:pt x="9925" y="5231"/>
                  </a:cubicBezTo>
                  <a:cubicBezTo>
                    <a:pt x="9358" y="5231"/>
                    <a:pt x="9043" y="5041"/>
                    <a:pt x="8192" y="4600"/>
                  </a:cubicBezTo>
                  <a:cubicBezTo>
                    <a:pt x="8066" y="4537"/>
                    <a:pt x="7877" y="4506"/>
                    <a:pt x="7688" y="4506"/>
                  </a:cubicBezTo>
                  <a:lnTo>
                    <a:pt x="5042" y="4506"/>
                  </a:lnTo>
                  <a:cubicBezTo>
                    <a:pt x="4916" y="4506"/>
                    <a:pt x="4695" y="4537"/>
                    <a:pt x="4538" y="4600"/>
                  </a:cubicBezTo>
                  <a:cubicBezTo>
                    <a:pt x="3687" y="5041"/>
                    <a:pt x="3403" y="5231"/>
                    <a:pt x="2805" y="5231"/>
                  </a:cubicBezTo>
                  <a:cubicBezTo>
                    <a:pt x="1671" y="5231"/>
                    <a:pt x="757" y="4348"/>
                    <a:pt x="757" y="3183"/>
                  </a:cubicBezTo>
                  <a:lnTo>
                    <a:pt x="757" y="2490"/>
                  </a:lnTo>
                  <a:cubicBezTo>
                    <a:pt x="1150" y="2639"/>
                    <a:pt x="1556" y="2711"/>
                    <a:pt x="1958" y="2711"/>
                  </a:cubicBezTo>
                  <a:cubicBezTo>
                    <a:pt x="2909" y="2711"/>
                    <a:pt x="3832" y="2307"/>
                    <a:pt x="4475" y="1576"/>
                  </a:cubicBezTo>
                  <a:cubicBezTo>
                    <a:pt x="4947" y="1072"/>
                    <a:pt x="5640" y="757"/>
                    <a:pt x="6365" y="757"/>
                  </a:cubicBezTo>
                  <a:close/>
                  <a:moveTo>
                    <a:pt x="7846" y="6743"/>
                  </a:moveTo>
                  <a:cubicBezTo>
                    <a:pt x="8035" y="6743"/>
                    <a:pt x="8192" y="6900"/>
                    <a:pt x="8192" y="7089"/>
                  </a:cubicBezTo>
                  <a:cubicBezTo>
                    <a:pt x="8192" y="7278"/>
                    <a:pt x="8035" y="7436"/>
                    <a:pt x="7846" y="7436"/>
                  </a:cubicBezTo>
                  <a:cubicBezTo>
                    <a:pt x="7657" y="7436"/>
                    <a:pt x="7499" y="7278"/>
                    <a:pt x="7499" y="7089"/>
                  </a:cubicBezTo>
                  <a:cubicBezTo>
                    <a:pt x="7499" y="6900"/>
                    <a:pt x="7657" y="6743"/>
                    <a:pt x="7846" y="6743"/>
                  </a:cubicBezTo>
                  <a:close/>
                  <a:moveTo>
                    <a:pt x="7720" y="5231"/>
                  </a:moveTo>
                  <a:cubicBezTo>
                    <a:pt x="7783" y="5231"/>
                    <a:pt x="7846" y="5231"/>
                    <a:pt x="7877" y="5294"/>
                  </a:cubicBezTo>
                  <a:cubicBezTo>
                    <a:pt x="8759" y="5703"/>
                    <a:pt x="9074" y="5955"/>
                    <a:pt x="9767" y="5987"/>
                  </a:cubicBezTo>
                  <a:lnTo>
                    <a:pt x="9767" y="7656"/>
                  </a:lnTo>
                  <a:lnTo>
                    <a:pt x="9736" y="7656"/>
                  </a:lnTo>
                  <a:lnTo>
                    <a:pt x="8980" y="7278"/>
                  </a:lnTo>
                  <a:cubicBezTo>
                    <a:pt x="9106" y="6617"/>
                    <a:pt x="8570" y="5987"/>
                    <a:pt x="7877" y="5987"/>
                  </a:cubicBezTo>
                  <a:cubicBezTo>
                    <a:pt x="7562" y="5987"/>
                    <a:pt x="7247" y="6144"/>
                    <a:pt x="7058" y="6333"/>
                  </a:cubicBezTo>
                  <a:lnTo>
                    <a:pt x="4884" y="5294"/>
                  </a:lnTo>
                  <a:lnTo>
                    <a:pt x="4947" y="5294"/>
                  </a:lnTo>
                  <a:cubicBezTo>
                    <a:pt x="4979" y="5231"/>
                    <a:pt x="5042" y="5231"/>
                    <a:pt x="5105" y="5231"/>
                  </a:cubicBezTo>
                  <a:close/>
                  <a:moveTo>
                    <a:pt x="4065" y="5672"/>
                  </a:moveTo>
                  <a:cubicBezTo>
                    <a:pt x="4065" y="5672"/>
                    <a:pt x="4128" y="5672"/>
                    <a:pt x="4128" y="5703"/>
                  </a:cubicBezTo>
                  <a:lnTo>
                    <a:pt x="6806" y="7026"/>
                  </a:lnTo>
                  <a:cubicBezTo>
                    <a:pt x="6743" y="7656"/>
                    <a:pt x="7279" y="8192"/>
                    <a:pt x="7909" y="8192"/>
                  </a:cubicBezTo>
                  <a:cubicBezTo>
                    <a:pt x="8161" y="8192"/>
                    <a:pt x="8444" y="8066"/>
                    <a:pt x="8633" y="7908"/>
                  </a:cubicBezTo>
                  <a:lnTo>
                    <a:pt x="9767" y="8476"/>
                  </a:lnTo>
                  <a:lnTo>
                    <a:pt x="9767" y="8602"/>
                  </a:lnTo>
                  <a:lnTo>
                    <a:pt x="9736" y="8602"/>
                  </a:lnTo>
                  <a:cubicBezTo>
                    <a:pt x="9736" y="10429"/>
                    <a:pt x="8255" y="11973"/>
                    <a:pt x="6396" y="11973"/>
                  </a:cubicBezTo>
                  <a:cubicBezTo>
                    <a:pt x="4538" y="11973"/>
                    <a:pt x="3057" y="10429"/>
                    <a:pt x="3057" y="8602"/>
                  </a:cubicBezTo>
                  <a:lnTo>
                    <a:pt x="3057" y="5955"/>
                  </a:lnTo>
                  <a:cubicBezTo>
                    <a:pt x="3403" y="5924"/>
                    <a:pt x="3750" y="5829"/>
                    <a:pt x="4065" y="5672"/>
                  </a:cubicBezTo>
                  <a:close/>
                  <a:moveTo>
                    <a:pt x="6365" y="1"/>
                  </a:moveTo>
                  <a:cubicBezTo>
                    <a:pt x="5420" y="1"/>
                    <a:pt x="4506" y="410"/>
                    <a:pt x="3908" y="1072"/>
                  </a:cubicBezTo>
                  <a:cubicBezTo>
                    <a:pt x="3408" y="1648"/>
                    <a:pt x="2687" y="1943"/>
                    <a:pt x="1957" y="1943"/>
                  </a:cubicBezTo>
                  <a:cubicBezTo>
                    <a:pt x="1489" y="1943"/>
                    <a:pt x="1018" y="1822"/>
                    <a:pt x="600" y="1576"/>
                  </a:cubicBezTo>
                  <a:lnTo>
                    <a:pt x="568" y="1544"/>
                  </a:lnTo>
                  <a:cubicBezTo>
                    <a:pt x="505" y="1505"/>
                    <a:pt x="438" y="1487"/>
                    <a:pt x="373" y="1487"/>
                  </a:cubicBezTo>
                  <a:cubicBezTo>
                    <a:pt x="178" y="1487"/>
                    <a:pt x="1" y="1647"/>
                    <a:pt x="1" y="1860"/>
                  </a:cubicBezTo>
                  <a:lnTo>
                    <a:pt x="1" y="3151"/>
                  </a:lnTo>
                  <a:cubicBezTo>
                    <a:pt x="1" y="4506"/>
                    <a:pt x="1009" y="5640"/>
                    <a:pt x="2269" y="5861"/>
                  </a:cubicBezTo>
                  <a:lnTo>
                    <a:pt x="2269" y="8539"/>
                  </a:lnTo>
                  <a:cubicBezTo>
                    <a:pt x="2269" y="10838"/>
                    <a:pt x="4097" y="12697"/>
                    <a:pt x="6365" y="12697"/>
                  </a:cubicBezTo>
                  <a:cubicBezTo>
                    <a:pt x="8602" y="12697"/>
                    <a:pt x="10461" y="10838"/>
                    <a:pt x="10461" y="8539"/>
                  </a:cubicBezTo>
                  <a:lnTo>
                    <a:pt x="10461" y="5861"/>
                  </a:lnTo>
                  <a:cubicBezTo>
                    <a:pt x="11752" y="5640"/>
                    <a:pt x="12697" y="4506"/>
                    <a:pt x="12697" y="3151"/>
                  </a:cubicBezTo>
                  <a:lnTo>
                    <a:pt x="12697" y="1860"/>
                  </a:lnTo>
                  <a:cubicBezTo>
                    <a:pt x="12721" y="1647"/>
                    <a:pt x="12550" y="1487"/>
                    <a:pt x="12370" y="1487"/>
                  </a:cubicBezTo>
                  <a:cubicBezTo>
                    <a:pt x="12310" y="1487"/>
                    <a:pt x="12249" y="1505"/>
                    <a:pt x="12193" y="1544"/>
                  </a:cubicBezTo>
                  <a:lnTo>
                    <a:pt x="12130" y="1576"/>
                  </a:lnTo>
                  <a:cubicBezTo>
                    <a:pt x="11721" y="1824"/>
                    <a:pt x="11253" y="1945"/>
                    <a:pt x="10785" y="1945"/>
                  </a:cubicBezTo>
                  <a:cubicBezTo>
                    <a:pt x="10063" y="1945"/>
                    <a:pt x="9338" y="1657"/>
                    <a:pt x="8822" y="1103"/>
                  </a:cubicBezTo>
                  <a:cubicBezTo>
                    <a:pt x="8192" y="442"/>
                    <a:pt x="7342" y="1"/>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88"/>
            <p:cNvSpPr/>
            <p:nvPr/>
          </p:nvSpPr>
          <p:spPr>
            <a:xfrm>
              <a:off x="-57838125" y="2724975"/>
              <a:ext cx="56725" cy="55550"/>
            </a:xfrm>
            <a:custGeom>
              <a:avLst/>
              <a:gdLst/>
              <a:ahLst/>
              <a:cxnLst/>
              <a:rect l="l" t="t" r="r" b="b"/>
              <a:pathLst>
                <a:path w="2269" h="2222" extrusionOk="0">
                  <a:moveTo>
                    <a:pt x="386" y="0"/>
                  </a:moveTo>
                  <a:cubicBezTo>
                    <a:pt x="292" y="0"/>
                    <a:pt x="205" y="40"/>
                    <a:pt x="158" y="118"/>
                  </a:cubicBezTo>
                  <a:cubicBezTo>
                    <a:pt x="0" y="276"/>
                    <a:pt x="0" y="528"/>
                    <a:pt x="158" y="654"/>
                  </a:cubicBezTo>
                  <a:lnTo>
                    <a:pt x="630" y="1127"/>
                  </a:lnTo>
                  <a:lnTo>
                    <a:pt x="158" y="1599"/>
                  </a:lnTo>
                  <a:cubicBezTo>
                    <a:pt x="0" y="1757"/>
                    <a:pt x="0" y="1977"/>
                    <a:pt x="158" y="2103"/>
                  </a:cubicBezTo>
                  <a:cubicBezTo>
                    <a:pt x="237" y="2182"/>
                    <a:pt x="331" y="2221"/>
                    <a:pt x="422" y="2221"/>
                  </a:cubicBezTo>
                  <a:cubicBezTo>
                    <a:pt x="512" y="2221"/>
                    <a:pt x="599" y="2182"/>
                    <a:pt x="662" y="2103"/>
                  </a:cubicBezTo>
                  <a:lnTo>
                    <a:pt x="1134" y="1631"/>
                  </a:lnTo>
                  <a:lnTo>
                    <a:pt x="1607" y="2103"/>
                  </a:lnTo>
                  <a:cubicBezTo>
                    <a:pt x="1686" y="2182"/>
                    <a:pt x="1780" y="2221"/>
                    <a:pt x="1871" y="2221"/>
                  </a:cubicBezTo>
                  <a:cubicBezTo>
                    <a:pt x="1961" y="2221"/>
                    <a:pt x="2048" y="2182"/>
                    <a:pt x="2111" y="2103"/>
                  </a:cubicBezTo>
                  <a:cubicBezTo>
                    <a:pt x="2269" y="1946"/>
                    <a:pt x="2269" y="1694"/>
                    <a:pt x="2111" y="1599"/>
                  </a:cubicBezTo>
                  <a:lnTo>
                    <a:pt x="1639" y="1127"/>
                  </a:lnTo>
                  <a:lnTo>
                    <a:pt x="2111" y="654"/>
                  </a:lnTo>
                  <a:cubicBezTo>
                    <a:pt x="2269" y="497"/>
                    <a:pt x="2269" y="244"/>
                    <a:pt x="2111" y="118"/>
                  </a:cubicBezTo>
                  <a:cubicBezTo>
                    <a:pt x="2032" y="40"/>
                    <a:pt x="1938" y="0"/>
                    <a:pt x="1847" y="0"/>
                  </a:cubicBezTo>
                  <a:cubicBezTo>
                    <a:pt x="1757" y="0"/>
                    <a:pt x="1670" y="40"/>
                    <a:pt x="1607" y="118"/>
                  </a:cubicBezTo>
                  <a:lnTo>
                    <a:pt x="1134" y="591"/>
                  </a:lnTo>
                  <a:lnTo>
                    <a:pt x="662" y="118"/>
                  </a:lnTo>
                  <a:cubicBezTo>
                    <a:pt x="583" y="40"/>
                    <a:pt x="481"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6" name="Google Shape;11176;p88"/>
          <p:cNvGrpSpPr/>
          <p:nvPr/>
        </p:nvGrpSpPr>
        <p:grpSpPr>
          <a:xfrm>
            <a:off x="7067397" y="1304461"/>
            <a:ext cx="363785" cy="361090"/>
            <a:chOff x="-56012425" y="1903275"/>
            <a:chExt cx="320600" cy="318225"/>
          </a:xfrm>
        </p:grpSpPr>
        <p:sp>
          <p:nvSpPr>
            <p:cNvPr id="11177" name="Google Shape;11177;p88"/>
            <p:cNvSpPr/>
            <p:nvPr/>
          </p:nvSpPr>
          <p:spPr>
            <a:xfrm>
              <a:off x="-55897425" y="2015125"/>
              <a:ext cx="17350" cy="18150"/>
            </a:xfrm>
            <a:custGeom>
              <a:avLst/>
              <a:gdLst/>
              <a:ahLst/>
              <a:cxnLst/>
              <a:rect l="l" t="t" r="r" b="b"/>
              <a:pathLst>
                <a:path w="694" h="726" extrusionOk="0">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88"/>
            <p:cNvSpPr/>
            <p:nvPr/>
          </p:nvSpPr>
          <p:spPr>
            <a:xfrm>
              <a:off x="-56012425" y="1903275"/>
              <a:ext cx="320600" cy="318225"/>
            </a:xfrm>
            <a:custGeom>
              <a:avLst/>
              <a:gdLst/>
              <a:ahLst/>
              <a:cxnLst/>
              <a:rect l="l" t="t" r="r" b="b"/>
              <a:pathLst>
                <a:path w="12824" h="12729" extrusionOk="0">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79" name="Google Shape;11179;p88"/>
          <p:cNvGrpSpPr/>
          <p:nvPr/>
        </p:nvGrpSpPr>
        <p:grpSpPr>
          <a:xfrm>
            <a:off x="7068290" y="1778631"/>
            <a:ext cx="361998" cy="361998"/>
            <a:chOff x="-56010850" y="2294725"/>
            <a:chExt cx="319025" cy="319025"/>
          </a:xfrm>
        </p:grpSpPr>
        <p:sp>
          <p:nvSpPr>
            <p:cNvPr id="11180" name="Google Shape;11180;p88"/>
            <p:cNvSpPr/>
            <p:nvPr/>
          </p:nvSpPr>
          <p:spPr>
            <a:xfrm>
              <a:off x="-55906875" y="2527275"/>
              <a:ext cx="73275" cy="29750"/>
            </a:xfrm>
            <a:custGeom>
              <a:avLst/>
              <a:gdLst/>
              <a:ahLst/>
              <a:cxnLst/>
              <a:rect l="l" t="t" r="r" b="b"/>
              <a:pathLst>
                <a:path w="2931" h="1190" extrusionOk="0">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88"/>
            <p:cNvSpPr/>
            <p:nvPr/>
          </p:nvSpPr>
          <p:spPr>
            <a:xfrm>
              <a:off x="-5591632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88"/>
            <p:cNvSpPr/>
            <p:nvPr/>
          </p:nvSpPr>
          <p:spPr>
            <a:xfrm>
              <a:off x="-55842300"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88"/>
            <p:cNvSpPr/>
            <p:nvPr/>
          </p:nvSpPr>
          <p:spPr>
            <a:xfrm>
              <a:off x="-56010850" y="2294725"/>
              <a:ext cx="319025" cy="319025"/>
            </a:xfrm>
            <a:custGeom>
              <a:avLst/>
              <a:gdLst/>
              <a:ahLst/>
              <a:cxnLst/>
              <a:rect l="l" t="t" r="r" b="b"/>
              <a:pathLst>
                <a:path w="12761" h="12761" extrusionOk="0">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4" name="Google Shape;11184;p88"/>
          <p:cNvGrpSpPr/>
          <p:nvPr/>
        </p:nvGrpSpPr>
        <p:grpSpPr>
          <a:xfrm>
            <a:off x="7068305" y="2231215"/>
            <a:ext cx="361969" cy="361090"/>
            <a:chOff x="-56010050" y="2686975"/>
            <a:chExt cx="319000" cy="318225"/>
          </a:xfrm>
        </p:grpSpPr>
        <p:sp>
          <p:nvSpPr>
            <p:cNvPr id="11185" name="Google Shape;11185;p88"/>
            <p:cNvSpPr/>
            <p:nvPr/>
          </p:nvSpPr>
          <p:spPr>
            <a:xfrm>
              <a:off x="-55887975" y="2917925"/>
              <a:ext cx="72475" cy="29775"/>
            </a:xfrm>
            <a:custGeom>
              <a:avLst/>
              <a:gdLst/>
              <a:ahLst/>
              <a:cxnLst/>
              <a:rect l="l" t="t" r="r" b="b"/>
              <a:pathLst>
                <a:path w="2899" h="1191" extrusionOk="0">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88"/>
            <p:cNvSpPr/>
            <p:nvPr/>
          </p:nvSpPr>
          <p:spPr>
            <a:xfrm>
              <a:off x="-5589742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88"/>
            <p:cNvSpPr/>
            <p:nvPr/>
          </p:nvSpPr>
          <p:spPr>
            <a:xfrm>
              <a:off x="-55822600" y="2854725"/>
              <a:ext cx="17350" cy="18150"/>
            </a:xfrm>
            <a:custGeom>
              <a:avLst/>
              <a:gdLst/>
              <a:ahLst/>
              <a:cxnLst/>
              <a:rect l="l" t="t" r="r" b="b"/>
              <a:pathLst>
                <a:path w="694" h="726" extrusionOk="0">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88"/>
            <p:cNvSpPr/>
            <p:nvPr/>
          </p:nvSpPr>
          <p:spPr>
            <a:xfrm>
              <a:off x="-56010050" y="2686975"/>
              <a:ext cx="319000" cy="318225"/>
            </a:xfrm>
            <a:custGeom>
              <a:avLst/>
              <a:gdLst/>
              <a:ahLst/>
              <a:cxnLst/>
              <a:rect l="l" t="t" r="r" b="b"/>
              <a:pathLst>
                <a:path w="12760" h="12729" extrusionOk="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89" name="Google Shape;11189;p88"/>
          <p:cNvGrpSpPr/>
          <p:nvPr/>
        </p:nvGrpSpPr>
        <p:grpSpPr>
          <a:xfrm>
            <a:off x="5753801" y="2684124"/>
            <a:ext cx="361998" cy="361090"/>
            <a:chOff x="-54081175" y="1903275"/>
            <a:chExt cx="319025" cy="318225"/>
          </a:xfrm>
        </p:grpSpPr>
        <p:sp>
          <p:nvSpPr>
            <p:cNvPr id="11190" name="Google Shape;11190;p88"/>
            <p:cNvSpPr/>
            <p:nvPr/>
          </p:nvSpPr>
          <p:spPr>
            <a:xfrm>
              <a:off x="-53959075" y="2135825"/>
              <a:ext cx="72475" cy="28975"/>
            </a:xfrm>
            <a:custGeom>
              <a:avLst/>
              <a:gdLst/>
              <a:ahLst/>
              <a:cxnLst/>
              <a:rect l="l" t="t" r="r" b="b"/>
              <a:pathLst>
                <a:path w="2899" h="1159" extrusionOk="0">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88"/>
            <p:cNvSpPr/>
            <p:nvPr/>
          </p:nvSpPr>
          <p:spPr>
            <a:xfrm>
              <a:off x="-54081175" y="1903275"/>
              <a:ext cx="319025" cy="318225"/>
            </a:xfrm>
            <a:custGeom>
              <a:avLst/>
              <a:gdLst/>
              <a:ahLst/>
              <a:cxnLst/>
              <a:rect l="l" t="t" r="r" b="b"/>
              <a:pathLst>
                <a:path w="12761" h="12729" extrusionOk="0">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2" name="Google Shape;11192;p88"/>
          <p:cNvGrpSpPr/>
          <p:nvPr/>
        </p:nvGrpSpPr>
        <p:grpSpPr>
          <a:xfrm>
            <a:off x="5776154" y="3137587"/>
            <a:ext cx="317290" cy="360211"/>
            <a:chOff x="-54063050" y="2296300"/>
            <a:chExt cx="279625" cy="317450"/>
          </a:xfrm>
        </p:grpSpPr>
        <p:sp>
          <p:nvSpPr>
            <p:cNvPr id="11193" name="Google Shape;11193;p88"/>
            <p:cNvSpPr/>
            <p:nvPr/>
          </p:nvSpPr>
          <p:spPr>
            <a:xfrm>
              <a:off x="-53959075" y="2527275"/>
              <a:ext cx="72475" cy="29750"/>
            </a:xfrm>
            <a:custGeom>
              <a:avLst/>
              <a:gdLst/>
              <a:ahLst/>
              <a:cxnLst/>
              <a:rect l="l" t="t" r="r" b="b"/>
              <a:pathLst>
                <a:path w="2899" h="1190" extrusionOk="0">
                  <a:moveTo>
                    <a:pt x="386" y="1"/>
                  </a:moveTo>
                  <a:cubicBezTo>
                    <a:pt x="292" y="1"/>
                    <a:pt x="205" y="40"/>
                    <a:pt x="158" y="119"/>
                  </a:cubicBezTo>
                  <a:cubicBezTo>
                    <a:pt x="0" y="276"/>
                    <a:pt x="0" y="528"/>
                    <a:pt x="158" y="623"/>
                  </a:cubicBezTo>
                  <a:cubicBezTo>
                    <a:pt x="504" y="1001"/>
                    <a:pt x="977" y="1190"/>
                    <a:pt x="1449" y="1190"/>
                  </a:cubicBezTo>
                  <a:cubicBezTo>
                    <a:pt x="1922" y="1190"/>
                    <a:pt x="2426" y="1001"/>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88"/>
            <p:cNvSpPr/>
            <p:nvPr/>
          </p:nvSpPr>
          <p:spPr>
            <a:xfrm>
              <a:off x="-53969325" y="24829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88"/>
            <p:cNvSpPr/>
            <p:nvPr/>
          </p:nvSpPr>
          <p:spPr>
            <a:xfrm>
              <a:off x="-53894500" y="2482975"/>
              <a:ext cx="18125" cy="17350"/>
            </a:xfrm>
            <a:custGeom>
              <a:avLst/>
              <a:gdLst/>
              <a:ahLst/>
              <a:cxnLst/>
              <a:rect l="l" t="t" r="r" b="b"/>
              <a:pathLst>
                <a:path w="725"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88"/>
            <p:cNvSpPr/>
            <p:nvPr/>
          </p:nvSpPr>
          <p:spPr>
            <a:xfrm>
              <a:off x="-54063050" y="2296300"/>
              <a:ext cx="279625" cy="317450"/>
            </a:xfrm>
            <a:custGeom>
              <a:avLst/>
              <a:gdLst/>
              <a:ahLst/>
              <a:cxnLst/>
              <a:rect l="l" t="t" r="r" b="b"/>
              <a:pathLst>
                <a:path w="11185" h="12698" extrusionOk="0">
                  <a:moveTo>
                    <a:pt x="5640" y="694"/>
                  </a:moveTo>
                  <a:cubicBezTo>
                    <a:pt x="7026" y="694"/>
                    <a:pt x="8286" y="883"/>
                    <a:pt x="9232" y="1198"/>
                  </a:cubicBezTo>
                  <a:cubicBezTo>
                    <a:pt x="10177" y="1576"/>
                    <a:pt x="10523" y="1923"/>
                    <a:pt x="10523" y="2206"/>
                  </a:cubicBezTo>
                  <a:cubicBezTo>
                    <a:pt x="10523" y="2427"/>
                    <a:pt x="10114" y="2647"/>
                    <a:pt x="9358" y="2931"/>
                  </a:cubicBezTo>
                  <a:lnTo>
                    <a:pt x="2017" y="2931"/>
                  </a:lnTo>
                  <a:cubicBezTo>
                    <a:pt x="1198" y="2679"/>
                    <a:pt x="757" y="2427"/>
                    <a:pt x="757" y="2206"/>
                  </a:cubicBezTo>
                  <a:cubicBezTo>
                    <a:pt x="757" y="1954"/>
                    <a:pt x="1103" y="1576"/>
                    <a:pt x="2048" y="1198"/>
                  </a:cubicBezTo>
                  <a:cubicBezTo>
                    <a:pt x="2994" y="851"/>
                    <a:pt x="4254" y="694"/>
                    <a:pt x="5640" y="694"/>
                  </a:cubicBezTo>
                  <a:close/>
                  <a:moveTo>
                    <a:pt x="8948" y="3687"/>
                  </a:moveTo>
                  <a:lnTo>
                    <a:pt x="8948" y="4475"/>
                  </a:lnTo>
                  <a:lnTo>
                    <a:pt x="2206" y="4475"/>
                  </a:lnTo>
                  <a:lnTo>
                    <a:pt x="2206" y="3687"/>
                  </a:lnTo>
                  <a:close/>
                  <a:moveTo>
                    <a:pt x="8633" y="5231"/>
                  </a:moveTo>
                  <a:cubicBezTo>
                    <a:pt x="8192" y="5703"/>
                    <a:pt x="7562" y="5987"/>
                    <a:pt x="6932" y="5987"/>
                  </a:cubicBezTo>
                  <a:lnTo>
                    <a:pt x="4317" y="5987"/>
                  </a:lnTo>
                  <a:cubicBezTo>
                    <a:pt x="3624" y="5987"/>
                    <a:pt x="3057" y="5703"/>
                    <a:pt x="2615" y="5231"/>
                  </a:cubicBezTo>
                  <a:close/>
                  <a:moveTo>
                    <a:pt x="9704" y="6680"/>
                  </a:moveTo>
                  <a:cubicBezTo>
                    <a:pt x="10082" y="6680"/>
                    <a:pt x="10460" y="6995"/>
                    <a:pt x="10460" y="7436"/>
                  </a:cubicBezTo>
                  <a:cubicBezTo>
                    <a:pt x="10460" y="7877"/>
                    <a:pt x="10145" y="8192"/>
                    <a:pt x="9704" y="8192"/>
                  </a:cubicBezTo>
                  <a:lnTo>
                    <a:pt x="9704" y="6680"/>
                  </a:lnTo>
                  <a:close/>
                  <a:moveTo>
                    <a:pt x="1513" y="6711"/>
                  </a:moveTo>
                  <a:lnTo>
                    <a:pt x="1513" y="8224"/>
                  </a:lnTo>
                  <a:cubicBezTo>
                    <a:pt x="1072" y="8192"/>
                    <a:pt x="757" y="7877"/>
                    <a:pt x="757" y="7467"/>
                  </a:cubicBezTo>
                  <a:cubicBezTo>
                    <a:pt x="757" y="7089"/>
                    <a:pt x="1103" y="6711"/>
                    <a:pt x="1513" y="6711"/>
                  </a:cubicBezTo>
                  <a:close/>
                  <a:moveTo>
                    <a:pt x="8979" y="5924"/>
                  </a:moveTo>
                  <a:lnTo>
                    <a:pt x="8979" y="8570"/>
                  </a:lnTo>
                  <a:cubicBezTo>
                    <a:pt x="8948" y="10429"/>
                    <a:pt x="7467" y="11910"/>
                    <a:pt x="5608" y="11910"/>
                  </a:cubicBezTo>
                  <a:cubicBezTo>
                    <a:pt x="3750" y="11910"/>
                    <a:pt x="2269" y="10429"/>
                    <a:pt x="2269" y="8570"/>
                  </a:cubicBezTo>
                  <a:lnTo>
                    <a:pt x="2269" y="5924"/>
                  </a:lnTo>
                  <a:cubicBezTo>
                    <a:pt x="2805" y="6459"/>
                    <a:pt x="3561" y="6711"/>
                    <a:pt x="4317" y="6711"/>
                  </a:cubicBezTo>
                  <a:lnTo>
                    <a:pt x="6932" y="6711"/>
                  </a:lnTo>
                  <a:cubicBezTo>
                    <a:pt x="7688" y="6711"/>
                    <a:pt x="8444" y="6459"/>
                    <a:pt x="8979" y="5924"/>
                  </a:cubicBezTo>
                  <a:close/>
                  <a:moveTo>
                    <a:pt x="5608" y="1"/>
                  </a:moveTo>
                  <a:cubicBezTo>
                    <a:pt x="4191" y="1"/>
                    <a:pt x="2805" y="190"/>
                    <a:pt x="1796" y="536"/>
                  </a:cubicBezTo>
                  <a:cubicBezTo>
                    <a:pt x="316" y="1040"/>
                    <a:pt x="1" y="1734"/>
                    <a:pt x="1" y="2206"/>
                  </a:cubicBezTo>
                  <a:cubicBezTo>
                    <a:pt x="1" y="2931"/>
                    <a:pt x="788" y="3309"/>
                    <a:pt x="1513" y="3561"/>
                  </a:cubicBezTo>
                  <a:lnTo>
                    <a:pt x="1513" y="5955"/>
                  </a:lnTo>
                  <a:cubicBezTo>
                    <a:pt x="694" y="5955"/>
                    <a:pt x="1" y="6648"/>
                    <a:pt x="1" y="7467"/>
                  </a:cubicBezTo>
                  <a:cubicBezTo>
                    <a:pt x="1" y="8287"/>
                    <a:pt x="694" y="8980"/>
                    <a:pt x="1513" y="8980"/>
                  </a:cubicBezTo>
                  <a:cubicBezTo>
                    <a:pt x="1702" y="11059"/>
                    <a:pt x="3466" y="12697"/>
                    <a:pt x="5608" y="12697"/>
                  </a:cubicBezTo>
                  <a:cubicBezTo>
                    <a:pt x="7719" y="12697"/>
                    <a:pt x="9515" y="11059"/>
                    <a:pt x="9704" y="8980"/>
                  </a:cubicBezTo>
                  <a:cubicBezTo>
                    <a:pt x="10523" y="8980"/>
                    <a:pt x="11185" y="8287"/>
                    <a:pt x="11185" y="7467"/>
                  </a:cubicBezTo>
                  <a:cubicBezTo>
                    <a:pt x="11185" y="6648"/>
                    <a:pt x="10523" y="5955"/>
                    <a:pt x="9704" y="5955"/>
                  </a:cubicBezTo>
                  <a:lnTo>
                    <a:pt x="9704" y="3561"/>
                  </a:lnTo>
                  <a:cubicBezTo>
                    <a:pt x="10397" y="3309"/>
                    <a:pt x="11185" y="2931"/>
                    <a:pt x="11185" y="2206"/>
                  </a:cubicBezTo>
                  <a:cubicBezTo>
                    <a:pt x="11185" y="1734"/>
                    <a:pt x="10870" y="1040"/>
                    <a:pt x="9421" y="536"/>
                  </a:cubicBezTo>
                  <a:cubicBezTo>
                    <a:pt x="8412" y="190"/>
                    <a:pt x="7058"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97" name="Google Shape;11197;p88"/>
          <p:cNvGrpSpPr/>
          <p:nvPr/>
        </p:nvGrpSpPr>
        <p:grpSpPr>
          <a:xfrm>
            <a:off x="5776154" y="3601649"/>
            <a:ext cx="317290" cy="361033"/>
            <a:chOff x="-54061475" y="2685450"/>
            <a:chExt cx="279625" cy="318175"/>
          </a:xfrm>
        </p:grpSpPr>
        <p:sp>
          <p:nvSpPr>
            <p:cNvPr id="11198" name="Google Shape;11198;p88"/>
            <p:cNvSpPr/>
            <p:nvPr/>
          </p:nvSpPr>
          <p:spPr>
            <a:xfrm>
              <a:off x="-53959075" y="2919525"/>
              <a:ext cx="72475" cy="28950"/>
            </a:xfrm>
            <a:custGeom>
              <a:avLst/>
              <a:gdLst/>
              <a:ahLst/>
              <a:cxnLst/>
              <a:rect l="l" t="t" r="r" b="b"/>
              <a:pathLst>
                <a:path w="2899" h="1158" extrusionOk="0">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88"/>
            <p:cNvSpPr/>
            <p:nvPr/>
          </p:nvSpPr>
          <p:spPr>
            <a:xfrm>
              <a:off x="-53969325" y="28547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88"/>
            <p:cNvSpPr/>
            <p:nvPr/>
          </p:nvSpPr>
          <p:spPr>
            <a:xfrm>
              <a:off x="-53894500" y="2854725"/>
              <a:ext cx="18125" cy="18150"/>
            </a:xfrm>
            <a:custGeom>
              <a:avLst/>
              <a:gdLst/>
              <a:ahLst/>
              <a:cxnLst/>
              <a:rect l="l" t="t" r="r" b="b"/>
              <a:pathLst>
                <a:path w="725" h="726" extrusionOk="0">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88"/>
            <p:cNvSpPr/>
            <p:nvPr/>
          </p:nvSpPr>
          <p:spPr>
            <a:xfrm>
              <a:off x="-54061475" y="2685450"/>
              <a:ext cx="279625" cy="318175"/>
            </a:xfrm>
            <a:custGeom>
              <a:avLst/>
              <a:gdLst/>
              <a:ahLst/>
              <a:cxnLst/>
              <a:rect l="l" t="t" r="r" b="b"/>
              <a:pathLst>
                <a:path w="11185" h="12727" extrusionOk="0">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2" name="Google Shape;11202;p88"/>
          <p:cNvGrpSpPr/>
          <p:nvPr/>
        </p:nvGrpSpPr>
        <p:grpSpPr>
          <a:xfrm>
            <a:off x="8029690" y="2693967"/>
            <a:ext cx="275278" cy="361969"/>
            <a:chOff x="-52074300" y="1911950"/>
            <a:chExt cx="242600" cy="319000"/>
          </a:xfrm>
        </p:grpSpPr>
        <p:sp>
          <p:nvSpPr>
            <p:cNvPr id="11203" name="Google Shape;11203;p88"/>
            <p:cNvSpPr/>
            <p:nvPr/>
          </p:nvSpPr>
          <p:spPr>
            <a:xfrm>
              <a:off x="-51989225" y="2125600"/>
              <a:ext cx="72475" cy="29750"/>
            </a:xfrm>
            <a:custGeom>
              <a:avLst/>
              <a:gdLst/>
              <a:ahLst/>
              <a:cxnLst/>
              <a:rect l="l" t="t" r="r" b="b"/>
              <a:pathLst>
                <a:path w="2899" h="1190" extrusionOk="0">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88"/>
            <p:cNvSpPr/>
            <p:nvPr/>
          </p:nvSpPr>
          <p:spPr>
            <a:xfrm>
              <a:off x="-51998675" y="2062375"/>
              <a:ext cx="17325" cy="18150"/>
            </a:xfrm>
            <a:custGeom>
              <a:avLst/>
              <a:gdLst/>
              <a:ahLst/>
              <a:cxnLst/>
              <a:rect l="l" t="t" r="r" b="b"/>
              <a:pathLst>
                <a:path w="693" h="726" extrusionOk="0">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88"/>
            <p:cNvSpPr/>
            <p:nvPr/>
          </p:nvSpPr>
          <p:spPr>
            <a:xfrm>
              <a:off x="-51925450" y="2062375"/>
              <a:ext cx="18150" cy="18150"/>
            </a:xfrm>
            <a:custGeom>
              <a:avLst/>
              <a:gdLst/>
              <a:ahLst/>
              <a:cxnLst/>
              <a:rect l="l" t="t" r="r" b="b"/>
              <a:pathLst>
                <a:path w="726" h="726" extrusionOk="0">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88"/>
            <p:cNvSpPr/>
            <p:nvPr/>
          </p:nvSpPr>
          <p:spPr>
            <a:xfrm>
              <a:off x="-52074300" y="1911950"/>
              <a:ext cx="242600" cy="319000"/>
            </a:xfrm>
            <a:custGeom>
              <a:avLst/>
              <a:gdLst/>
              <a:ahLst/>
              <a:cxnLst/>
              <a:rect l="l" t="t" r="r" b="b"/>
              <a:pathLst>
                <a:path w="9704" h="12760" extrusionOk="0">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07" name="Google Shape;11207;p88"/>
          <p:cNvGrpSpPr/>
          <p:nvPr/>
        </p:nvGrpSpPr>
        <p:grpSpPr>
          <a:xfrm>
            <a:off x="5287689" y="1305369"/>
            <a:ext cx="361998" cy="361090"/>
            <a:chOff x="-57578225" y="1904075"/>
            <a:chExt cx="319025" cy="318225"/>
          </a:xfrm>
        </p:grpSpPr>
        <p:sp>
          <p:nvSpPr>
            <p:cNvPr id="11208" name="Google Shape;11208;p88"/>
            <p:cNvSpPr/>
            <p:nvPr/>
          </p:nvSpPr>
          <p:spPr>
            <a:xfrm>
              <a:off x="-57578225" y="1904075"/>
              <a:ext cx="319025" cy="318225"/>
            </a:xfrm>
            <a:custGeom>
              <a:avLst/>
              <a:gdLst/>
              <a:ahLst/>
              <a:cxnLst/>
              <a:rect l="l" t="t" r="r" b="b"/>
              <a:pathLst>
                <a:path w="12761" h="12729" extrusionOk="0">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88"/>
            <p:cNvSpPr/>
            <p:nvPr/>
          </p:nvSpPr>
          <p:spPr>
            <a:xfrm>
              <a:off x="-57446675" y="2073400"/>
              <a:ext cx="18125" cy="18150"/>
            </a:xfrm>
            <a:custGeom>
              <a:avLst/>
              <a:gdLst/>
              <a:ahLst/>
              <a:cxnLst/>
              <a:rect l="l" t="t" r="r" b="b"/>
              <a:pathLst>
                <a:path w="725" h="726" extrusionOk="0">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88"/>
            <p:cNvSpPr/>
            <p:nvPr/>
          </p:nvSpPr>
          <p:spPr>
            <a:xfrm>
              <a:off x="-57371850" y="2073400"/>
              <a:ext cx="18125" cy="18150"/>
            </a:xfrm>
            <a:custGeom>
              <a:avLst/>
              <a:gdLst/>
              <a:ahLst/>
              <a:cxnLst/>
              <a:rect l="l" t="t" r="r" b="b"/>
              <a:pathLst>
                <a:path w="725" h="726" extrusionOk="0">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88"/>
            <p:cNvSpPr/>
            <p:nvPr/>
          </p:nvSpPr>
          <p:spPr>
            <a:xfrm>
              <a:off x="-57436450" y="2136625"/>
              <a:ext cx="72500" cy="29750"/>
            </a:xfrm>
            <a:custGeom>
              <a:avLst/>
              <a:gdLst/>
              <a:ahLst/>
              <a:cxnLst/>
              <a:rect l="l" t="t" r="r" b="b"/>
              <a:pathLst>
                <a:path w="2900" h="1190" extrusionOk="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2" name="Google Shape;11212;p88"/>
          <p:cNvGrpSpPr/>
          <p:nvPr/>
        </p:nvGrpSpPr>
        <p:grpSpPr>
          <a:xfrm>
            <a:off x="5310042" y="1778631"/>
            <a:ext cx="317290" cy="361090"/>
            <a:chOff x="-57558525" y="2294725"/>
            <a:chExt cx="279625" cy="318225"/>
          </a:xfrm>
        </p:grpSpPr>
        <p:sp>
          <p:nvSpPr>
            <p:cNvPr id="11213" name="Google Shape;11213;p88"/>
            <p:cNvSpPr/>
            <p:nvPr/>
          </p:nvSpPr>
          <p:spPr>
            <a:xfrm>
              <a:off x="-57455350" y="2498925"/>
              <a:ext cx="72475" cy="29750"/>
            </a:xfrm>
            <a:custGeom>
              <a:avLst/>
              <a:gdLst/>
              <a:ahLst/>
              <a:cxnLst/>
              <a:rect l="l" t="t" r="r" b="b"/>
              <a:pathLst>
                <a:path w="2899" h="1190" extrusionOk="0">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88"/>
            <p:cNvSpPr/>
            <p:nvPr/>
          </p:nvSpPr>
          <p:spPr>
            <a:xfrm>
              <a:off x="-57465575" y="242705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88"/>
            <p:cNvSpPr/>
            <p:nvPr/>
          </p:nvSpPr>
          <p:spPr>
            <a:xfrm>
              <a:off x="-57389975" y="24270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88"/>
            <p:cNvSpPr/>
            <p:nvPr/>
          </p:nvSpPr>
          <p:spPr>
            <a:xfrm>
              <a:off x="-57558525" y="2294725"/>
              <a:ext cx="279625" cy="318225"/>
            </a:xfrm>
            <a:custGeom>
              <a:avLst/>
              <a:gdLst/>
              <a:ahLst/>
              <a:cxnLst/>
              <a:rect l="l" t="t" r="r" b="b"/>
              <a:pathLst>
                <a:path w="11185" h="12729" extrusionOk="0">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88"/>
            <p:cNvSpPr/>
            <p:nvPr/>
          </p:nvSpPr>
          <p:spPr>
            <a:xfrm>
              <a:off x="-57521500" y="2332550"/>
              <a:ext cx="204800" cy="241825"/>
            </a:xfrm>
            <a:custGeom>
              <a:avLst/>
              <a:gdLst/>
              <a:ahLst/>
              <a:cxnLst/>
              <a:rect l="l" t="t" r="r" b="b"/>
              <a:pathLst>
                <a:path w="8192" h="9673" extrusionOk="0">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18" name="Google Shape;11218;p88"/>
          <p:cNvGrpSpPr/>
          <p:nvPr/>
        </p:nvGrpSpPr>
        <p:grpSpPr>
          <a:xfrm>
            <a:off x="5285901" y="2231215"/>
            <a:ext cx="365572" cy="361969"/>
            <a:chOff x="-57579800" y="2686975"/>
            <a:chExt cx="322175" cy="319000"/>
          </a:xfrm>
        </p:grpSpPr>
        <p:sp>
          <p:nvSpPr>
            <p:cNvPr id="11219" name="Google Shape;11219;p88"/>
            <p:cNvSpPr/>
            <p:nvPr/>
          </p:nvSpPr>
          <p:spPr>
            <a:xfrm>
              <a:off x="-57455350" y="2920300"/>
              <a:ext cx="72475" cy="29750"/>
            </a:xfrm>
            <a:custGeom>
              <a:avLst/>
              <a:gdLst/>
              <a:ahLst/>
              <a:cxnLst/>
              <a:rect l="l" t="t" r="r" b="b"/>
              <a:pathLst>
                <a:path w="2899" h="1190" extrusionOk="0">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88"/>
            <p:cNvSpPr/>
            <p:nvPr/>
          </p:nvSpPr>
          <p:spPr>
            <a:xfrm>
              <a:off x="-57579800" y="2686975"/>
              <a:ext cx="322175" cy="319000"/>
            </a:xfrm>
            <a:custGeom>
              <a:avLst/>
              <a:gdLst/>
              <a:ahLst/>
              <a:cxnLst/>
              <a:rect l="l" t="t" r="r" b="b"/>
              <a:pathLst>
                <a:path w="12887" h="12760" extrusionOk="0">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1" name="Google Shape;11221;p88"/>
          <p:cNvGrpSpPr/>
          <p:nvPr/>
        </p:nvGrpSpPr>
        <p:grpSpPr>
          <a:xfrm>
            <a:off x="7510682" y="1778631"/>
            <a:ext cx="367359" cy="361090"/>
            <a:chOff x="-55620975" y="2294725"/>
            <a:chExt cx="323750" cy="318225"/>
          </a:xfrm>
        </p:grpSpPr>
        <p:sp>
          <p:nvSpPr>
            <p:cNvPr id="11222" name="Google Shape;11222;p88"/>
            <p:cNvSpPr/>
            <p:nvPr/>
          </p:nvSpPr>
          <p:spPr>
            <a:xfrm>
              <a:off x="-55496525" y="2527275"/>
              <a:ext cx="73275" cy="29750"/>
            </a:xfrm>
            <a:custGeom>
              <a:avLst/>
              <a:gdLst/>
              <a:ahLst/>
              <a:cxnLst/>
              <a:rect l="l" t="t" r="r" b="b"/>
              <a:pathLst>
                <a:path w="2931" h="1190" extrusionOk="0">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88"/>
            <p:cNvSpPr/>
            <p:nvPr/>
          </p:nvSpPr>
          <p:spPr>
            <a:xfrm>
              <a:off x="-55505975"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88"/>
            <p:cNvSpPr/>
            <p:nvPr/>
          </p:nvSpPr>
          <p:spPr>
            <a:xfrm>
              <a:off x="-55431150"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88"/>
            <p:cNvSpPr/>
            <p:nvPr/>
          </p:nvSpPr>
          <p:spPr>
            <a:xfrm>
              <a:off x="-55620975" y="2294725"/>
              <a:ext cx="323750" cy="318225"/>
            </a:xfrm>
            <a:custGeom>
              <a:avLst/>
              <a:gdLst/>
              <a:ahLst/>
              <a:cxnLst/>
              <a:rect l="l" t="t" r="r" b="b"/>
              <a:pathLst>
                <a:path w="12950" h="12729" extrusionOk="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88"/>
            <p:cNvSpPr/>
            <p:nvPr/>
          </p:nvSpPr>
          <p:spPr>
            <a:xfrm>
              <a:off x="-55450850" y="2482375"/>
              <a:ext cx="39400" cy="38225"/>
            </a:xfrm>
            <a:custGeom>
              <a:avLst/>
              <a:gdLst/>
              <a:ahLst/>
              <a:cxnLst/>
              <a:rect l="l" t="t" r="r" b="b"/>
              <a:pathLst>
                <a:path w="1576" h="1529" extrusionOk="0">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88"/>
            <p:cNvSpPr/>
            <p:nvPr/>
          </p:nvSpPr>
          <p:spPr>
            <a:xfrm>
              <a:off x="-55506775" y="2482375"/>
              <a:ext cx="39400" cy="38225"/>
            </a:xfrm>
            <a:custGeom>
              <a:avLst/>
              <a:gdLst/>
              <a:ahLst/>
              <a:cxnLst/>
              <a:rect l="l" t="t" r="r" b="b"/>
              <a:pathLst>
                <a:path w="1576" h="1529" extrusionOk="0">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8" name="Google Shape;11228;p88"/>
          <p:cNvGrpSpPr/>
          <p:nvPr/>
        </p:nvGrpSpPr>
        <p:grpSpPr>
          <a:xfrm>
            <a:off x="7512923" y="2231130"/>
            <a:ext cx="362877" cy="361175"/>
            <a:chOff x="-55620175" y="2686900"/>
            <a:chExt cx="319800" cy="318300"/>
          </a:xfrm>
        </p:grpSpPr>
        <p:sp>
          <p:nvSpPr>
            <p:cNvPr id="11229" name="Google Shape;11229;p88"/>
            <p:cNvSpPr/>
            <p:nvPr/>
          </p:nvSpPr>
          <p:spPr>
            <a:xfrm>
              <a:off x="-55514650" y="2917925"/>
              <a:ext cx="72500" cy="29775"/>
            </a:xfrm>
            <a:custGeom>
              <a:avLst/>
              <a:gdLst/>
              <a:ahLst/>
              <a:cxnLst/>
              <a:rect l="l" t="t" r="r" b="b"/>
              <a:pathLst>
                <a:path w="2900" h="1191" extrusionOk="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88"/>
            <p:cNvSpPr/>
            <p:nvPr/>
          </p:nvSpPr>
          <p:spPr>
            <a:xfrm>
              <a:off x="-5545005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88"/>
            <p:cNvSpPr/>
            <p:nvPr/>
          </p:nvSpPr>
          <p:spPr>
            <a:xfrm>
              <a:off x="-55524875" y="2855525"/>
              <a:ext cx="18925" cy="17450"/>
            </a:xfrm>
            <a:custGeom>
              <a:avLst/>
              <a:gdLst/>
              <a:ahLst/>
              <a:cxnLst/>
              <a:rect l="l" t="t" r="r" b="b"/>
              <a:pathLst>
                <a:path w="757" h="698" extrusionOk="0">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88"/>
            <p:cNvSpPr/>
            <p:nvPr/>
          </p:nvSpPr>
          <p:spPr>
            <a:xfrm>
              <a:off x="-55620175" y="2686900"/>
              <a:ext cx="319800" cy="318300"/>
            </a:xfrm>
            <a:custGeom>
              <a:avLst/>
              <a:gdLst/>
              <a:ahLst/>
              <a:cxnLst/>
              <a:rect l="l" t="t" r="r" b="b"/>
              <a:pathLst>
                <a:path w="12792" h="12732" extrusionOk="0">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3" name="Google Shape;11233;p88"/>
          <p:cNvGrpSpPr/>
          <p:nvPr/>
        </p:nvGrpSpPr>
        <p:grpSpPr>
          <a:xfrm>
            <a:off x="6198887" y="2684124"/>
            <a:ext cx="361969" cy="361090"/>
            <a:chOff x="-53690500" y="1903275"/>
            <a:chExt cx="319000" cy="318225"/>
          </a:xfrm>
        </p:grpSpPr>
        <p:sp>
          <p:nvSpPr>
            <p:cNvPr id="11234" name="Google Shape;11234;p88"/>
            <p:cNvSpPr/>
            <p:nvPr/>
          </p:nvSpPr>
          <p:spPr>
            <a:xfrm>
              <a:off x="-53567625" y="2136625"/>
              <a:ext cx="71675" cy="29750"/>
            </a:xfrm>
            <a:custGeom>
              <a:avLst/>
              <a:gdLst/>
              <a:ahLst/>
              <a:cxnLst/>
              <a:rect l="l" t="t" r="r" b="b"/>
              <a:pathLst>
                <a:path w="2867" h="1190" extrusionOk="0">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88"/>
            <p:cNvSpPr/>
            <p:nvPr/>
          </p:nvSpPr>
          <p:spPr>
            <a:xfrm>
              <a:off x="-535022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88"/>
            <p:cNvSpPr/>
            <p:nvPr/>
          </p:nvSpPr>
          <p:spPr>
            <a:xfrm>
              <a:off x="-53577075"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88"/>
            <p:cNvSpPr/>
            <p:nvPr/>
          </p:nvSpPr>
          <p:spPr>
            <a:xfrm>
              <a:off x="-53690500" y="1903275"/>
              <a:ext cx="319000" cy="318225"/>
            </a:xfrm>
            <a:custGeom>
              <a:avLst/>
              <a:gdLst/>
              <a:ahLst/>
              <a:cxnLst/>
              <a:rect l="l" t="t" r="r" b="b"/>
              <a:pathLst>
                <a:path w="12760" h="12729" extrusionOk="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38" name="Google Shape;11238;p88"/>
          <p:cNvGrpSpPr/>
          <p:nvPr/>
        </p:nvGrpSpPr>
        <p:grpSpPr>
          <a:xfrm>
            <a:off x="6221226" y="3137587"/>
            <a:ext cx="317290" cy="359303"/>
            <a:chOff x="-53670800" y="2296300"/>
            <a:chExt cx="279625" cy="316650"/>
          </a:xfrm>
        </p:grpSpPr>
        <p:sp>
          <p:nvSpPr>
            <p:cNvPr id="11239" name="Google Shape;11239;p88"/>
            <p:cNvSpPr/>
            <p:nvPr/>
          </p:nvSpPr>
          <p:spPr>
            <a:xfrm>
              <a:off x="-53567625" y="2527275"/>
              <a:ext cx="73250" cy="29750"/>
            </a:xfrm>
            <a:custGeom>
              <a:avLst/>
              <a:gdLst/>
              <a:ahLst/>
              <a:cxnLst/>
              <a:rect l="l" t="t" r="r" b="b"/>
              <a:pathLst>
                <a:path w="2930" h="1190" extrusionOk="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88"/>
            <p:cNvSpPr/>
            <p:nvPr/>
          </p:nvSpPr>
          <p:spPr>
            <a:xfrm>
              <a:off x="-53502250"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88"/>
            <p:cNvSpPr/>
            <p:nvPr/>
          </p:nvSpPr>
          <p:spPr>
            <a:xfrm>
              <a:off x="-53577075"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88"/>
            <p:cNvSpPr/>
            <p:nvPr/>
          </p:nvSpPr>
          <p:spPr>
            <a:xfrm>
              <a:off x="-53670800" y="2296300"/>
              <a:ext cx="279625" cy="316650"/>
            </a:xfrm>
            <a:custGeom>
              <a:avLst/>
              <a:gdLst/>
              <a:ahLst/>
              <a:cxnLst/>
              <a:rect l="l" t="t" r="r" b="b"/>
              <a:pathLst>
                <a:path w="11185" h="12666" extrusionOk="0">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3" name="Google Shape;11243;p88"/>
          <p:cNvGrpSpPr/>
          <p:nvPr/>
        </p:nvGrpSpPr>
        <p:grpSpPr>
          <a:xfrm>
            <a:off x="6198887" y="3602925"/>
            <a:ext cx="361969" cy="361544"/>
            <a:chOff x="-53690500" y="2686575"/>
            <a:chExt cx="319000" cy="318625"/>
          </a:xfrm>
        </p:grpSpPr>
        <p:sp>
          <p:nvSpPr>
            <p:cNvPr id="11244" name="Google Shape;11244;p88"/>
            <p:cNvSpPr/>
            <p:nvPr/>
          </p:nvSpPr>
          <p:spPr>
            <a:xfrm>
              <a:off x="-53567625" y="2917925"/>
              <a:ext cx="73250" cy="29775"/>
            </a:xfrm>
            <a:custGeom>
              <a:avLst/>
              <a:gdLst/>
              <a:ahLst/>
              <a:cxnLst/>
              <a:rect l="l" t="t" r="r" b="b"/>
              <a:pathLst>
                <a:path w="2930" h="1191" extrusionOk="0">
                  <a:moveTo>
                    <a:pt x="410" y="1"/>
                  </a:moveTo>
                  <a:cubicBezTo>
                    <a:pt x="315" y="1"/>
                    <a:pt x="221" y="40"/>
                    <a:pt x="158" y="119"/>
                  </a:cubicBezTo>
                  <a:cubicBezTo>
                    <a:pt x="0" y="277"/>
                    <a:pt x="0" y="529"/>
                    <a:pt x="158" y="655"/>
                  </a:cubicBezTo>
                  <a:cubicBezTo>
                    <a:pt x="504" y="1001"/>
                    <a:pt x="977" y="1190"/>
                    <a:pt x="1449" y="1190"/>
                  </a:cubicBezTo>
                  <a:cubicBezTo>
                    <a:pt x="1922" y="1190"/>
                    <a:pt x="2458" y="1001"/>
                    <a:pt x="2773" y="655"/>
                  </a:cubicBezTo>
                  <a:cubicBezTo>
                    <a:pt x="2930" y="497"/>
                    <a:pt x="2930" y="245"/>
                    <a:pt x="2773" y="119"/>
                  </a:cubicBezTo>
                  <a:cubicBezTo>
                    <a:pt x="2710" y="72"/>
                    <a:pt x="2615" y="48"/>
                    <a:pt x="2517" y="48"/>
                  </a:cubicBezTo>
                  <a:cubicBezTo>
                    <a:pt x="2418" y="48"/>
                    <a:pt x="2316" y="72"/>
                    <a:pt x="2237" y="119"/>
                  </a:cubicBezTo>
                  <a:cubicBezTo>
                    <a:pt x="2048" y="340"/>
                    <a:pt x="1733" y="434"/>
                    <a:pt x="1449" y="434"/>
                  </a:cubicBezTo>
                  <a:cubicBezTo>
                    <a:pt x="1134" y="434"/>
                    <a:pt x="882" y="340"/>
                    <a:pt x="662" y="119"/>
                  </a:cubicBezTo>
                  <a:cubicBezTo>
                    <a:pt x="599" y="40"/>
                    <a:pt x="504"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88"/>
            <p:cNvSpPr/>
            <p:nvPr/>
          </p:nvSpPr>
          <p:spPr>
            <a:xfrm>
              <a:off x="-535770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88"/>
            <p:cNvSpPr/>
            <p:nvPr/>
          </p:nvSpPr>
          <p:spPr>
            <a:xfrm>
              <a:off x="-5350225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88"/>
            <p:cNvSpPr/>
            <p:nvPr/>
          </p:nvSpPr>
          <p:spPr>
            <a:xfrm>
              <a:off x="-53690500" y="2686575"/>
              <a:ext cx="319000" cy="318625"/>
            </a:xfrm>
            <a:custGeom>
              <a:avLst/>
              <a:gdLst/>
              <a:ahLst/>
              <a:cxnLst/>
              <a:rect l="l" t="t" r="r" b="b"/>
              <a:pathLst>
                <a:path w="12760" h="12745" extrusionOk="0">
                  <a:moveTo>
                    <a:pt x="6364" y="804"/>
                  </a:moveTo>
                  <a:lnTo>
                    <a:pt x="11059" y="3765"/>
                  </a:lnTo>
                  <a:lnTo>
                    <a:pt x="1702" y="3765"/>
                  </a:lnTo>
                  <a:lnTo>
                    <a:pt x="6364" y="804"/>
                  </a:lnTo>
                  <a:close/>
                  <a:moveTo>
                    <a:pt x="5797" y="4490"/>
                  </a:moveTo>
                  <a:cubicBezTo>
                    <a:pt x="5262" y="5404"/>
                    <a:pt x="4285" y="6002"/>
                    <a:pt x="3214" y="6002"/>
                  </a:cubicBezTo>
                  <a:lnTo>
                    <a:pt x="2237" y="6002"/>
                  </a:lnTo>
                  <a:cubicBezTo>
                    <a:pt x="1954" y="6002"/>
                    <a:pt x="1733" y="6065"/>
                    <a:pt x="1513" y="6191"/>
                  </a:cubicBezTo>
                  <a:lnTo>
                    <a:pt x="1513" y="4490"/>
                  </a:lnTo>
                  <a:close/>
                  <a:moveTo>
                    <a:pt x="11248" y="4490"/>
                  </a:moveTo>
                  <a:lnTo>
                    <a:pt x="11248" y="6191"/>
                  </a:lnTo>
                  <a:cubicBezTo>
                    <a:pt x="11027" y="6065"/>
                    <a:pt x="10775" y="6002"/>
                    <a:pt x="10523" y="6002"/>
                  </a:cubicBezTo>
                  <a:lnTo>
                    <a:pt x="9515" y="6002"/>
                  </a:lnTo>
                  <a:cubicBezTo>
                    <a:pt x="8475" y="6002"/>
                    <a:pt x="7467" y="5404"/>
                    <a:pt x="6963" y="4490"/>
                  </a:cubicBezTo>
                  <a:close/>
                  <a:moveTo>
                    <a:pt x="2237" y="6758"/>
                  </a:moveTo>
                  <a:lnTo>
                    <a:pt x="2237" y="8239"/>
                  </a:lnTo>
                  <a:cubicBezTo>
                    <a:pt x="1859" y="8239"/>
                    <a:pt x="1481" y="7892"/>
                    <a:pt x="1481" y="7483"/>
                  </a:cubicBezTo>
                  <a:cubicBezTo>
                    <a:pt x="1481" y="7105"/>
                    <a:pt x="1796" y="6758"/>
                    <a:pt x="2237" y="6758"/>
                  </a:cubicBezTo>
                  <a:close/>
                  <a:moveTo>
                    <a:pt x="10523" y="6758"/>
                  </a:moveTo>
                  <a:cubicBezTo>
                    <a:pt x="10901" y="6758"/>
                    <a:pt x="11248" y="7073"/>
                    <a:pt x="11248" y="7483"/>
                  </a:cubicBezTo>
                  <a:cubicBezTo>
                    <a:pt x="11248" y="7892"/>
                    <a:pt x="10933" y="8239"/>
                    <a:pt x="10523" y="8239"/>
                  </a:cubicBezTo>
                  <a:lnTo>
                    <a:pt x="10523" y="6758"/>
                  </a:lnTo>
                  <a:close/>
                  <a:moveTo>
                    <a:pt x="1481" y="8806"/>
                  </a:moveTo>
                  <a:cubicBezTo>
                    <a:pt x="1733" y="8901"/>
                    <a:pt x="1954" y="8995"/>
                    <a:pt x="2237" y="8995"/>
                  </a:cubicBezTo>
                  <a:cubicBezTo>
                    <a:pt x="2363" y="10224"/>
                    <a:pt x="2993" y="11326"/>
                    <a:pt x="4002" y="11988"/>
                  </a:cubicBezTo>
                  <a:lnTo>
                    <a:pt x="1481" y="11988"/>
                  </a:lnTo>
                  <a:lnTo>
                    <a:pt x="1481" y="8806"/>
                  </a:lnTo>
                  <a:close/>
                  <a:moveTo>
                    <a:pt x="6333" y="5025"/>
                  </a:moveTo>
                  <a:cubicBezTo>
                    <a:pt x="6585" y="5404"/>
                    <a:pt x="6932" y="5750"/>
                    <a:pt x="7310" y="6065"/>
                  </a:cubicBezTo>
                  <a:cubicBezTo>
                    <a:pt x="7940" y="6506"/>
                    <a:pt x="8696" y="6758"/>
                    <a:pt x="9452" y="6758"/>
                  </a:cubicBezTo>
                  <a:lnTo>
                    <a:pt x="9672" y="6758"/>
                  </a:lnTo>
                  <a:lnTo>
                    <a:pt x="9672" y="8586"/>
                  </a:lnTo>
                  <a:lnTo>
                    <a:pt x="9767" y="8586"/>
                  </a:lnTo>
                  <a:cubicBezTo>
                    <a:pt x="9767" y="10444"/>
                    <a:pt x="8223" y="11988"/>
                    <a:pt x="6364" y="11988"/>
                  </a:cubicBezTo>
                  <a:cubicBezTo>
                    <a:pt x="4537" y="11988"/>
                    <a:pt x="2993" y="10444"/>
                    <a:pt x="2993" y="8586"/>
                  </a:cubicBezTo>
                  <a:lnTo>
                    <a:pt x="2993" y="6758"/>
                  </a:lnTo>
                  <a:lnTo>
                    <a:pt x="3214" y="6758"/>
                  </a:lnTo>
                  <a:cubicBezTo>
                    <a:pt x="4002" y="6758"/>
                    <a:pt x="4726" y="6506"/>
                    <a:pt x="5356" y="6065"/>
                  </a:cubicBezTo>
                  <a:cubicBezTo>
                    <a:pt x="5734" y="5813"/>
                    <a:pt x="6112" y="5435"/>
                    <a:pt x="6333" y="5025"/>
                  </a:cubicBezTo>
                  <a:close/>
                  <a:moveTo>
                    <a:pt x="11248" y="8806"/>
                  </a:moveTo>
                  <a:lnTo>
                    <a:pt x="11248" y="12020"/>
                  </a:lnTo>
                  <a:lnTo>
                    <a:pt x="8727" y="12020"/>
                  </a:lnTo>
                  <a:lnTo>
                    <a:pt x="8727" y="11988"/>
                  </a:lnTo>
                  <a:cubicBezTo>
                    <a:pt x="9735" y="11326"/>
                    <a:pt x="10397" y="10224"/>
                    <a:pt x="10523" y="8995"/>
                  </a:cubicBezTo>
                  <a:cubicBezTo>
                    <a:pt x="10775" y="8995"/>
                    <a:pt x="11027" y="8901"/>
                    <a:pt x="11248" y="8806"/>
                  </a:cubicBezTo>
                  <a:close/>
                  <a:moveTo>
                    <a:pt x="6380" y="0"/>
                  </a:moveTo>
                  <a:cubicBezTo>
                    <a:pt x="6309" y="0"/>
                    <a:pt x="6238" y="16"/>
                    <a:pt x="6175" y="48"/>
                  </a:cubicBezTo>
                  <a:lnTo>
                    <a:pt x="189" y="3797"/>
                  </a:lnTo>
                  <a:cubicBezTo>
                    <a:pt x="32" y="3860"/>
                    <a:pt x="0" y="4080"/>
                    <a:pt x="32" y="4238"/>
                  </a:cubicBezTo>
                  <a:cubicBezTo>
                    <a:pt x="95" y="4395"/>
                    <a:pt x="252" y="4490"/>
                    <a:pt x="378" y="4490"/>
                  </a:cubicBezTo>
                  <a:lnTo>
                    <a:pt x="757" y="4490"/>
                  </a:lnTo>
                  <a:lnTo>
                    <a:pt x="757" y="12366"/>
                  </a:lnTo>
                  <a:cubicBezTo>
                    <a:pt x="757" y="12587"/>
                    <a:pt x="914" y="12744"/>
                    <a:pt x="1103" y="12744"/>
                  </a:cubicBezTo>
                  <a:lnTo>
                    <a:pt x="11626" y="12744"/>
                  </a:lnTo>
                  <a:cubicBezTo>
                    <a:pt x="11815" y="12744"/>
                    <a:pt x="11972" y="12587"/>
                    <a:pt x="11972" y="12366"/>
                  </a:cubicBezTo>
                  <a:lnTo>
                    <a:pt x="11972" y="4490"/>
                  </a:lnTo>
                  <a:lnTo>
                    <a:pt x="12319" y="4490"/>
                  </a:lnTo>
                  <a:cubicBezTo>
                    <a:pt x="12476" y="4490"/>
                    <a:pt x="12634" y="4395"/>
                    <a:pt x="12665" y="4238"/>
                  </a:cubicBezTo>
                  <a:cubicBezTo>
                    <a:pt x="12760" y="4080"/>
                    <a:pt x="12728" y="3923"/>
                    <a:pt x="12571" y="3797"/>
                  </a:cubicBezTo>
                  <a:lnTo>
                    <a:pt x="6585" y="48"/>
                  </a:lnTo>
                  <a:cubicBezTo>
                    <a:pt x="6522" y="16"/>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8" name="Google Shape;11248;p88"/>
          <p:cNvGrpSpPr/>
          <p:nvPr/>
        </p:nvGrpSpPr>
        <p:grpSpPr>
          <a:xfrm>
            <a:off x="8008669" y="3145785"/>
            <a:ext cx="317319" cy="360948"/>
            <a:chOff x="-52092425" y="2303525"/>
            <a:chExt cx="279650" cy="318100"/>
          </a:xfrm>
        </p:grpSpPr>
        <p:sp>
          <p:nvSpPr>
            <p:cNvPr id="11249" name="Google Shape;11249;p88"/>
            <p:cNvSpPr/>
            <p:nvPr/>
          </p:nvSpPr>
          <p:spPr>
            <a:xfrm>
              <a:off x="-51989225" y="2535950"/>
              <a:ext cx="72475" cy="29750"/>
            </a:xfrm>
            <a:custGeom>
              <a:avLst/>
              <a:gdLst/>
              <a:ahLst/>
              <a:cxnLst/>
              <a:rect l="l" t="t" r="r" b="b"/>
              <a:pathLst>
                <a:path w="2899" h="1190" extrusionOk="0">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88"/>
            <p:cNvSpPr/>
            <p:nvPr/>
          </p:nvSpPr>
          <p:spPr>
            <a:xfrm>
              <a:off x="-52092425" y="2303525"/>
              <a:ext cx="279650" cy="318100"/>
            </a:xfrm>
            <a:custGeom>
              <a:avLst/>
              <a:gdLst/>
              <a:ahLst/>
              <a:cxnLst/>
              <a:rect l="l" t="t" r="r" b="b"/>
              <a:pathLst>
                <a:path w="11186" h="12724" extrusionOk="0">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88"/>
            <p:cNvSpPr/>
            <p:nvPr/>
          </p:nvSpPr>
          <p:spPr>
            <a:xfrm>
              <a:off x="-51998675" y="2454625"/>
              <a:ext cx="17325" cy="17350"/>
            </a:xfrm>
            <a:custGeom>
              <a:avLst/>
              <a:gdLst/>
              <a:ahLst/>
              <a:cxnLst/>
              <a:rect l="l" t="t" r="r" b="b"/>
              <a:pathLst>
                <a:path w="693"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88"/>
            <p:cNvSpPr/>
            <p:nvPr/>
          </p:nvSpPr>
          <p:spPr>
            <a:xfrm>
              <a:off x="-51925450" y="2454625"/>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88"/>
            <p:cNvSpPr/>
            <p:nvPr/>
          </p:nvSpPr>
          <p:spPr>
            <a:xfrm>
              <a:off x="-51981350" y="2472725"/>
              <a:ext cx="55925" cy="55950"/>
            </a:xfrm>
            <a:custGeom>
              <a:avLst/>
              <a:gdLst/>
              <a:ahLst/>
              <a:cxnLst/>
              <a:rect l="l" t="t" r="r" b="b"/>
              <a:pathLst>
                <a:path w="2237" h="2238" extrusionOk="0">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4" name="Google Shape;11254;p88"/>
          <p:cNvGrpSpPr/>
          <p:nvPr/>
        </p:nvGrpSpPr>
        <p:grpSpPr>
          <a:xfrm>
            <a:off x="5727728" y="1306249"/>
            <a:ext cx="363756" cy="361090"/>
            <a:chOff x="-57189125" y="1904850"/>
            <a:chExt cx="320575" cy="318225"/>
          </a:xfrm>
        </p:grpSpPr>
        <p:sp>
          <p:nvSpPr>
            <p:cNvPr id="11255" name="Google Shape;11255;p88"/>
            <p:cNvSpPr/>
            <p:nvPr/>
          </p:nvSpPr>
          <p:spPr>
            <a:xfrm>
              <a:off x="-57073350" y="2072625"/>
              <a:ext cx="18125" cy="17350"/>
            </a:xfrm>
            <a:custGeom>
              <a:avLst/>
              <a:gdLst/>
              <a:ahLst/>
              <a:cxnLst/>
              <a:rect l="l" t="t" r="r" b="b"/>
              <a:pathLst>
                <a:path w="725" h="694" extrusionOk="0">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88"/>
            <p:cNvSpPr/>
            <p:nvPr/>
          </p:nvSpPr>
          <p:spPr>
            <a:xfrm>
              <a:off x="-569985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88"/>
            <p:cNvSpPr/>
            <p:nvPr/>
          </p:nvSpPr>
          <p:spPr>
            <a:xfrm>
              <a:off x="-57035550" y="20072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88"/>
            <p:cNvSpPr/>
            <p:nvPr/>
          </p:nvSpPr>
          <p:spPr>
            <a:xfrm>
              <a:off x="-57063900" y="2135825"/>
              <a:ext cx="73275" cy="28975"/>
            </a:xfrm>
            <a:custGeom>
              <a:avLst/>
              <a:gdLst/>
              <a:ahLst/>
              <a:cxnLst/>
              <a:rect l="l" t="t" r="r" b="b"/>
              <a:pathLst>
                <a:path w="2931" h="1159" extrusionOk="0">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88"/>
            <p:cNvSpPr/>
            <p:nvPr/>
          </p:nvSpPr>
          <p:spPr>
            <a:xfrm>
              <a:off x="-57189125" y="1904850"/>
              <a:ext cx="320575" cy="318225"/>
            </a:xfrm>
            <a:custGeom>
              <a:avLst/>
              <a:gdLst/>
              <a:ahLst/>
              <a:cxnLst/>
              <a:rect l="l" t="t" r="r" b="b"/>
              <a:pathLst>
                <a:path w="12823" h="12729" extrusionOk="0">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0" name="Google Shape;11260;p88"/>
          <p:cNvGrpSpPr/>
          <p:nvPr/>
        </p:nvGrpSpPr>
        <p:grpSpPr>
          <a:xfrm>
            <a:off x="5728621" y="1800985"/>
            <a:ext cx="361969" cy="316411"/>
            <a:chOff x="-57187550" y="2314425"/>
            <a:chExt cx="319000" cy="278850"/>
          </a:xfrm>
        </p:grpSpPr>
        <p:sp>
          <p:nvSpPr>
            <p:cNvPr id="11261" name="Google Shape;11261;p88"/>
            <p:cNvSpPr/>
            <p:nvPr/>
          </p:nvSpPr>
          <p:spPr>
            <a:xfrm>
              <a:off x="-57073350" y="2445950"/>
              <a:ext cx="18125" cy="17350"/>
            </a:xfrm>
            <a:custGeom>
              <a:avLst/>
              <a:gdLst/>
              <a:ahLst/>
              <a:cxnLst/>
              <a:rect l="l" t="t" r="r" b="b"/>
              <a:pathLst>
                <a:path w="725" h="694" extrusionOk="0">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88"/>
            <p:cNvSpPr/>
            <p:nvPr/>
          </p:nvSpPr>
          <p:spPr>
            <a:xfrm>
              <a:off x="-56998525" y="24451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88"/>
            <p:cNvSpPr/>
            <p:nvPr/>
          </p:nvSpPr>
          <p:spPr>
            <a:xfrm>
              <a:off x="-57063900" y="2508375"/>
              <a:ext cx="73275" cy="29750"/>
            </a:xfrm>
            <a:custGeom>
              <a:avLst/>
              <a:gdLst/>
              <a:ahLst/>
              <a:cxnLst/>
              <a:rect l="l" t="t" r="r" b="b"/>
              <a:pathLst>
                <a:path w="2931" h="1190" extrusionOk="0">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88"/>
            <p:cNvSpPr/>
            <p:nvPr/>
          </p:nvSpPr>
          <p:spPr>
            <a:xfrm>
              <a:off x="-57187550" y="2314425"/>
              <a:ext cx="319000" cy="278850"/>
            </a:xfrm>
            <a:custGeom>
              <a:avLst/>
              <a:gdLst/>
              <a:ahLst/>
              <a:cxnLst/>
              <a:rect l="l" t="t" r="r" b="b"/>
              <a:pathLst>
                <a:path w="12760" h="11154" extrusionOk="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5" name="Google Shape;11265;p88"/>
          <p:cNvGrpSpPr/>
          <p:nvPr/>
        </p:nvGrpSpPr>
        <p:grpSpPr>
          <a:xfrm>
            <a:off x="5745585" y="2230534"/>
            <a:ext cx="328042" cy="361771"/>
            <a:chOff x="-57172600" y="2686375"/>
            <a:chExt cx="289100" cy="318825"/>
          </a:xfrm>
        </p:grpSpPr>
        <p:sp>
          <p:nvSpPr>
            <p:cNvPr id="11266" name="Google Shape;11266;p88"/>
            <p:cNvSpPr/>
            <p:nvPr/>
          </p:nvSpPr>
          <p:spPr>
            <a:xfrm>
              <a:off x="-57063900" y="2937625"/>
              <a:ext cx="73275" cy="29750"/>
            </a:xfrm>
            <a:custGeom>
              <a:avLst/>
              <a:gdLst/>
              <a:ahLst/>
              <a:cxnLst/>
              <a:rect l="l" t="t" r="r" b="b"/>
              <a:pathLst>
                <a:path w="2931" h="1190" extrusionOk="0">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88"/>
            <p:cNvSpPr/>
            <p:nvPr/>
          </p:nvSpPr>
          <p:spPr>
            <a:xfrm>
              <a:off x="-57172600" y="2686375"/>
              <a:ext cx="289100" cy="318825"/>
            </a:xfrm>
            <a:custGeom>
              <a:avLst/>
              <a:gdLst/>
              <a:ahLst/>
              <a:cxnLst/>
              <a:rect l="l" t="t" r="r" b="b"/>
              <a:pathLst>
                <a:path w="11564" h="12753" extrusionOk="0">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68" name="Google Shape;11268;p88"/>
          <p:cNvGrpSpPr/>
          <p:nvPr/>
        </p:nvGrpSpPr>
        <p:grpSpPr>
          <a:xfrm>
            <a:off x="7958434" y="1304461"/>
            <a:ext cx="361090" cy="359303"/>
            <a:chOff x="-55225575" y="1903275"/>
            <a:chExt cx="318225" cy="316650"/>
          </a:xfrm>
        </p:grpSpPr>
        <p:sp>
          <p:nvSpPr>
            <p:cNvPr id="11269" name="Google Shape;11269;p88"/>
            <p:cNvSpPr/>
            <p:nvPr/>
          </p:nvSpPr>
          <p:spPr>
            <a:xfrm>
              <a:off x="-55104275" y="2116925"/>
              <a:ext cx="72475" cy="29750"/>
            </a:xfrm>
            <a:custGeom>
              <a:avLst/>
              <a:gdLst/>
              <a:ahLst/>
              <a:cxnLst/>
              <a:rect l="l" t="t" r="r" b="b"/>
              <a:pathLst>
                <a:path w="2899" h="1190" extrusionOk="0">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88"/>
            <p:cNvSpPr/>
            <p:nvPr/>
          </p:nvSpPr>
          <p:spPr>
            <a:xfrm>
              <a:off x="-55113750" y="2053725"/>
              <a:ext cx="17350" cy="18125"/>
            </a:xfrm>
            <a:custGeom>
              <a:avLst/>
              <a:gdLst/>
              <a:ahLst/>
              <a:cxnLst/>
              <a:rect l="l" t="t" r="r" b="b"/>
              <a:pathLst>
                <a:path w="694" h="725" extrusionOk="0">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88"/>
            <p:cNvSpPr/>
            <p:nvPr/>
          </p:nvSpPr>
          <p:spPr>
            <a:xfrm>
              <a:off x="-55039700" y="2053725"/>
              <a:ext cx="18125" cy="18125"/>
            </a:xfrm>
            <a:custGeom>
              <a:avLst/>
              <a:gdLst/>
              <a:ahLst/>
              <a:cxnLst/>
              <a:rect l="l" t="t" r="r" b="b"/>
              <a:pathLst>
                <a:path w="725" h="725" extrusionOk="0">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88"/>
            <p:cNvSpPr/>
            <p:nvPr/>
          </p:nvSpPr>
          <p:spPr>
            <a:xfrm>
              <a:off x="-55225575" y="1903275"/>
              <a:ext cx="318225" cy="316650"/>
            </a:xfrm>
            <a:custGeom>
              <a:avLst/>
              <a:gdLst/>
              <a:ahLst/>
              <a:cxnLst/>
              <a:rect l="l" t="t" r="r" b="b"/>
              <a:pathLst>
                <a:path w="12729" h="12666" extrusionOk="0">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88"/>
            <p:cNvSpPr/>
            <p:nvPr/>
          </p:nvSpPr>
          <p:spPr>
            <a:xfrm>
              <a:off x="-55170450" y="1959200"/>
              <a:ext cx="204800" cy="225300"/>
            </a:xfrm>
            <a:custGeom>
              <a:avLst/>
              <a:gdLst/>
              <a:ahLst/>
              <a:cxnLst/>
              <a:rect l="l" t="t" r="r" b="b"/>
              <a:pathLst>
                <a:path w="8192" h="9012" extrusionOk="0">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4" name="Google Shape;11274;p88"/>
          <p:cNvGrpSpPr/>
          <p:nvPr/>
        </p:nvGrpSpPr>
        <p:grpSpPr>
          <a:xfrm>
            <a:off x="7969611" y="1780418"/>
            <a:ext cx="338736" cy="359303"/>
            <a:chOff x="-55217700" y="2296300"/>
            <a:chExt cx="298525" cy="316650"/>
          </a:xfrm>
        </p:grpSpPr>
        <p:sp>
          <p:nvSpPr>
            <p:cNvPr id="11275" name="Google Shape;11275;p88"/>
            <p:cNvSpPr/>
            <p:nvPr/>
          </p:nvSpPr>
          <p:spPr>
            <a:xfrm>
              <a:off x="-55105075" y="242627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88"/>
            <p:cNvSpPr/>
            <p:nvPr/>
          </p:nvSpPr>
          <p:spPr>
            <a:xfrm>
              <a:off x="-55030250" y="24262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88"/>
            <p:cNvSpPr/>
            <p:nvPr/>
          </p:nvSpPr>
          <p:spPr>
            <a:xfrm>
              <a:off x="-55095625" y="2488675"/>
              <a:ext cx="73275" cy="29775"/>
            </a:xfrm>
            <a:custGeom>
              <a:avLst/>
              <a:gdLst/>
              <a:ahLst/>
              <a:cxnLst/>
              <a:rect l="l" t="t" r="r" b="b"/>
              <a:pathLst>
                <a:path w="2931" h="1191" extrusionOk="0">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88"/>
            <p:cNvSpPr/>
            <p:nvPr/>
          </p:nvSpPr>
          <p:spPr>
            <a:xfrm>
              <a:off x="-55217700" y="2296300"/>
              <a:ext cx="298525" cy="316650"/>
            </a:xfrm>
            <a:custGeom>
              <a:avLst/>
              <a:gdLst/>
              <a:ahLst/>
              <a:cxnLst/>
              <a:rect l="l" t="t" r="r" b="b"/>
              <a:pathLst>
                <a:path w="11941" h="12666" extrusionOk="0">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79" name="Google Shape;11279;p88"/>
          <p:cNvGrpSpPr/>
          <p:nvPr/>
        </p:nvGrpSpPr>
        <p:grpSpPr>
          <a:xfrm>
            <a:off x="7957541" y="2233002"/>
            <a:ext cx="362877" cy="359303"/>
            <a:chOff x="-55229525" y="2688550"/>
            <a:chExt cx="319800" cy="316650"/>
          </a:xfrm>
        </p:grpSpPr>
        <p:sp>
          <p:nvSpPr>
            <p:cNvPr id="11280" name="Google Shape;11280;p88"/>
            <p:cNvSpPr/>
            <p:nvPr/>
          </p:nvSpPr>
          <p:spPr>
            <a:xfrm>
              <a:off x="-55104275" y="2919525"/>
              <a:ext cx="72475" cy="28950"/>
            </a:xfrm>
            <a:custGeom>
              <a:avLst/>
              <a:gdLst/>
              <a:ahLst/>
              <a:cxnLst/>
              <a:rect l="l" t="t" r="r" b="b"/>
              <a:pathLst>
                <a:path w="2899" h="1158" extrusionOk="0">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88"/>
            <p:cNvSpPr/>
            <p:nvPr/>
          </p:nvSpPr>
          <p:spPr>
            <a:xfrm>
              <a:off x="-55039700" y="285630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88"/>
            <p:cNvSpPr/>
            <p:nvPr/>
          </p:nvSpPr>
          <p:spPr>
            <a:xfrm>
              <a:off x="-55113750" y="2856300"/>
              <a:ext cx="17350" cy="17350"/>
            </a:xfrm>
            <a:custGeom>
              <a:avLst/>
              <a:gdLst/>
              <a:ahLst/>
              <a:cxnLst/>
              <a:rect l="l" t="t" r="r" b="b"/>
              <a:pathLst>
                <a:path w="694" h="694" extrusionOk="0">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88"/>
            <p:cNvSpPr/>
            <p:nvPr/>
          </p:nvSpPr>
          <p:spPr>
            <a:xfrm>
              <a:off x="-55229525" y="2688550"/>
              <a:ext cx="319800" cy="316650"/>
            </a:xfrm>
            <a:custGeom>
              <a:avLst/>
              <a:gdLst/>
              <a:ahLst/>
              <a:cxnLst/>
              <a:rect l="l" t="t" r="r" b="b"/>
              <a:pathLst>
                <a:path w="12792" h="12666" extrusionOk="0">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4" name="Google Shape;11284;p88"/>
          <p:cNvGrpSpPr/>
          <p:nvPr/>
        </p:nvGrpSpPr>
        <p:grpSpPr>
          <a:xfrm>
            <a:off x="6653760" y="2684124"/>
            <a:ext cx="338765" cy="361090"/>
            <a:chOff x="-53288825" y="1903275"/>
            <a:chExt cx="298550" cy="318225"/>
          </a:xfrm>
        </p:grpSpPr>
        <p:sp>
          <p:nvSpPr>
            <p:cNvPr id="11285" name="Google Shape;11285;p88"/>
            <p:cNvSpPr/>
            <p:nvPr/>
          </p:nvSpPr>
          <p:spPr>
            <a:xfrm>
              <a:off x="-53214000" y="20529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88"/>
            <p:cNvSpPr/>
            <p:nvPr/>
          </p:nvSpPr>
          <p:spPr>
            <a:xfrm>
              <a:off x="-53139175" y="205292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88"/>
            <p:cNvSpPr/>
            <p:nvPr/>
          </p:nvSpPr>
          <p:spPr>
            <a:xfrm>
              <a:off x="-53288825" y="1903275"/>
              <a:ext cx="298550" cy="318225"/>
            </a:xfrm>
            <a:custGeom>
              <a:avLst/>
              <a:gdLst/>
              <a:ahLst/>
              <a:cxnLst/>
              <a:rect l="l" t="t" r="r" b="b"/>
              <a:pathLst>
                <a:path w="11942" h="12729" extrusionOk="0">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88" name="Google Shape;11288;p88"/>
          <p:cNvGrpSpPr/>
          <p:nvPr/>
        </p:nvGrpSpPr>
        <p:grpSpPr>
          <a:xfrm>
            <a:off x="6642143" y="3135800"/>
            <a:ext cx="361998" cy="361090"/>
            <a:chOff x="-53299850" y="2294725"/>
            <a:chExt cx="319025" cy="318225"/>
          </a:xfrm>
        </p:grpSpPr>
        <p:sp>
          <p:nvSpPr>
            <p:cNvPr id="11289" name="Google Shape;11289;p88"/>
            <p:cNvSpPr/>
            <p:nvPr/>
          </p:nvSpPr>
          <p:spPr>
            <a:xfrm>
              <a:off x="-53175400" y="2526500"/>
              <a:ext cx="72475" cy="29750"/>
            </a:xfrm>
            <a:custGeom>
              <a:avLst/>
              <a:gdLst/>
              <a:ahLst/>
              <a:cxnLst/>
              <a:rect l="l" t="t" r="r" b="b"/>
              <a:pathLst>
                <a:path w="2899" h="1190" extrusionOk="0">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88"/>
            <p:cNvSpPr/>
            <p:nvPr/>
          </p:nvSpPr>
          <p:spPr>
            <a:xfrm>
              <a:off x="-53299850" y="2294725"/>
              <a:ext cx="319025" cy="318225"/>
            </a:xfrm>
            <a:custGeom>
              <a:avLst/>
              <a:gdLst/>
              <a:ahLst/>
              <a:cxnLst/>
              <a:rect l="l" t="t" r="r" b="b"/>
              <a:pathLst>
                <a:path w="12761" h="12729" extrusionOk="0">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1" name="Google Shape;11291;p88"/>
          <p:cNvGrpSpPr/>
          <p:nvPr/>
        </p:nvGrpSpPr>
        <p:grpSpPr>
          <a:xfrm>
            <a:off x="6664936" y="3604259"/>
            <a:ext cx="316411" cy="360211"/>
            <a:chOff x="-53278575" y="2687750"/>
            <a:chExt cx="278850" cy="317450"/>
          </a:xfrm>
        </p:grpSpPr>
        <p:sp>
          <p:nvSpPr>
            <p:cNvPr id="11292" name="Google Shape;11292;p88"/>
            <p:cNvSpPr/>
            <p:nvPr/>
          </p:nvSpPr>
          <p:spPr>
            <a:xfrm>
              <a:off x="-53175400" y="2919525"/>
              <a:ext cx="71700" cy="28950"/>
            </a:xfrm>
            <a:custGeom>
              <a:avLst/>
              <a:gdLst/>
              <a:ahLst/>
              <a:cxnLst/>
              <a:rect l="l" t="t" r="r" b="b"/>
              <a:pathLst>
                <a:path w="2868" h="1158" extrusionOk="0">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88"/>
            <p:cNvSpPr/>
            <p:nvPr/>
          </p:nvSpPr>
          <p:spPr>
            <a:xfrm>
              <a:off x="-53185625"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88"/>
            <p:cNvSpPr/>
            <p:nvPr/>
          </p:nvSpPr>
          <p:spPr>
            <a:xfrm>
              <a:off x="-5311080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88"/>
            <p:cNvSpPr/>
            <p:nvPr/>
          </p:nvSpPr>
          <p:spPr>
            <a:xfrm>
              <a:off x="-53278575" y="2687750"/>
              <a:ext cx="278850" cy="317450"/>
            </a:xfrm>
            <a:custGeom>
              <a:avLst/>
              <a:gdLst/>
              <a:ahLst/>
              <a:cxnLst/>
              <a:rect l="l" t="t" r="r" b="b"/>
              <a:pathLst>
                <a:path w="11154" h="12698" extrusionOk="0">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6" name="Google Shape;11296;p88"/>
          <p:cNvGrpSpPr/>
          <p:nvPr/>
        </p:nvGrpSpPr>
        <p:grpSpPr>
          <a:xfrm>
            <a:off x="7986330" y="3603947"/>
            <a:ext cx="361998" cy="362310"/>
            <a:chOff x="-52101875" y="2687475"/>
            <a:chExt cx="319025" cy="319300"/>
          </a:xfrm>
        </p:grpSpPr>
        <p:sp>
          <p:nvSpPr>
            <p:cNvPr id="11297" name="Google Shape;11297;p88"/>
            <p:cNvSpPr/>
            <p:nvPr/>
          </p:nvSpPr>
          <p:spPr>
            <a:xfrm>
              <a:off x="-51978200" y="2920300"/>
              <a:ext cx="72475" cy="29750"/>
            </a:xfrm>
            <a:custGeom>
              <a:avLst/>
              <a:gdLst/>
              <a:ahLst/>
              <a:cxnLst/>
              <a:rect l="l" t="t" r="r" b="b"/>
              <a:pathLst>
                <a:path w="2899" h="1190" extrusionOk="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1"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88"/>
            <p:cNvSpPr/>
            <p:nvPr/>
          </p:nvSpPr>
          <p:spPr>
            <a:xfrm>
              <a:off x="-51988450" y="2857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88"/>
            <p:cNvSpPr/>
            <p:nvPr/>
          </p:nvSpPr>
          <p:spPr>
            <a:xfrm>
              <a:off x="-51913625" y="28571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88"/>
            <p:cNvSpPr/>
            <p:nvPr/>
          </p:nvSpPr>
          <p:spPr>
            <a:xfrm>
              <a:off x="-52101875" y="2687475"/>
              <a:ext cx="319025" cy="319300"/>
            </a:xfrm>
            <a:custGeom>
              <a:avLst/>
              <a:gdLst/>
              <a:ahLst/>
              <a:cxnLst/>
              <a:rect l="l" t="t" r="r" b="b"/>
              <a:pathLst>
                <a:path w="12761" h="12772" extrusionOk="0">
                  <a:moveTo>
                    <a:pt x="788" y="1398"/>
                  </a:moveTo>
                  <a:cubicBezTo>
                    <a:pt x="1324" y="1902"/>
                    <a:pt x="1954" y="2312"/>
                    <a:pt x="2616" y="2564"/>
                  </a:cubicBezTo>
                  <a:cubicBezTo>
                    <a:pt x="2458" y="2942"/>
                    <a:pt x="2364" y="3288"/>
                    <a:pt x="2332" y="3666"/>
                  </a:cubicBezTo>
                  <a:cubicBezTo>
                    <a:pt x="1419" y="3572"/>
                    <a:pt x="788" y="2784"/>
                    <a:pt x="788" y="1871"/>
                  </a:cubicBezTo>
                  <a:lnTo>
                    <a:pt x="788" y="1398"/>
                  </a:lnTo>
                  <a:close/>
                  <a:moveTo>
                    <a:pt x="5294" y="957"/>
                  </a:moveTo>
                  <a:lnTo>
                    <a:pt x="5294" y="3761"/>
                  </a:lnTo>
                  <a:lnTo>
                    <a:pt x="3088" y="3761"/>
                  </a:lnTo>
                  <a:cubicBezTo>
                    <a:pt x="3214" y="2469"/>
                    <a:pt x="4097" y="1366"/>
                    <a:pt x="5294" y="957"/>
                  </a:cubicBezTo>
                  <a:close/>
                  <a:moveTo>
                    <a:pt x="7531" y="957"/>
                  </a:moveTo>
                  <a:cubicBezTo>
                    <a:pt x="8728" y="1366"/>
                    <a:pt x="9578" y="2469"/>
                    <a:pt x="9736" y="3761"/>
                  </a:cubicBezTo>
                  <a:lnTo>
                    <a:pt x="7531" y="3761"/>
                  </a:lnTo>
                  <a:lnTo>
                    <a:pt x="7531" y="957"/>
                  </a:lnTo>
                  <a:close/>
                  <a:moveTo>
                    <a:pt x="12036" y="1429"/>
                  </a:moveTo>
                  <a:lnTo>
                    <a:pt x="12036" y="1902"/>
                  </a:lnTo>
                  <a:cubicBezTo>
                    <a:pt x="12036" y="2816"/>
                    <a:pt x="11343" y="3572"/>
                    <a:pt x="10492" y="3761"/>
                  </a:cubicBezTo>
                  <a:cubicBezTo>
                    <a:pt x="10461" y="3351"/>
                    <a:pt x="10366" y="3005"/>
                    <a:pt x="10208" y="2658"/>
                  </a:cubicBezTo>
                  <a:cubicBezTo>
                    <a:pt x="10870" y="2343"/>
                    <a:pt x="11500" y="1902"/>
                    <a:pt x="12036" y="1429"/>
                  </a:cubicBezTo>
                  <a:close/>
                  <a:moveTo>
                    <a:pt x="6302" y="736"/>
                  </a:moveTo>
                  <a:cubicBezTo>
                    <a:pt x="6428" y="736"/>
                    <a:pt x="6680" y="768"/>
                    <a:pt x="6774" y="768"/>
                  </a:cubicBezTo>
                  <a:lnTo>
                    <a:pt x="6774" y="4107"/>
                  </a:lnTo>
                  <a:cubicBezTo>
                    <a:pt x="6774" y="4296"/>
                    <a:pt x="6932" y="4454"/>
                    <a:pt x="7152" y="4454"/>
                  </a:cubicBezTo>
                  <a:lnTo>
                    <a:pt x="9736" y="4454"/>
                  </a:lnTo>
                  <a:lnTo>
                    <a:pt x="9736" y="5242"/>
                  </a:lnTo>
                  <a:lnTo>
                    <a:pt x="2994" y="5242"/>
                  </a:lnTo>
                  <a:lnTo>
                    <a:pt x="2994" y="4454"/>
                  </a:lnTo>
                  <a:lnTo>
                    <a:pt x="5609" y="4454"/>
                  </a:lnTo>
                  <a:cubicBezTo>
                    <a:pt x="5798" y="4454"/>
                    <a:pt x="5955" y="4296"/>
                    <a:pt x="5955" y="4107"/>
                  </a:cubicBezTo>
                  <a:lnTo>
                    <a:pt x="5955" y="768"/>
                  </a:lnTo>
                  <a:cubicBezTo>
                    <a:pt x="6081" y="768"/>
                    <a:pt x="6207" y="736"/>
                    <a:pt x="6302" y="736"/>
                  </a:cubicBezTo>
                  <a:close/>
                  <a:moveTo>
                    <a:pt x="2301" y="6785"/>
                  </a:moveTo>
                  <a:lnTo>
                    <a:pt x="2301" y="8297"/>
                  </a:lnTo>
                  <a:cubicBezTo>
                    <a:pt x="1891" y="8297"/>
                    <a:pt x="1545" y="7919"/>
                    <a:pt x="1545" y="7541"/>
                  </a:cubicBezTo>
                  <a:cubicBezTo>
                    <a:pt x="1545" y="7132"/>
                    <a:pt x="1891" y="6785"/>
                    <a:pt x="2301" y="6785"/>
                  </a:cubicBezTo>
                  <a:close/>
                  <a:moveTo>
                    <a:pt x="9767" y="6029"/>
                  </a:moveTo>
                  <a:lnTo>
                    <a:pt x="9767" y="8297"/>
                  </a:lnTo>
                  <a:lnTo>
                    <a:pt x="8759" y="8297"/>
                  </a:lnTo>
                  <a:cubicBezTo>
                    <a:pt x="8035" y="7841"/>
                    <a:pt x="7215" y="7612"/>
                    <a:pt x="6400" y="7612"/>
                  </a:cubicBezTo>
                  <a:cubicBezTo>
                    <a:pt x="5585" y="7612"/>
                    <a:pt x="4774" y="7841"/>
                    <a:pt x="4065" y="8297"/>
                  </a:cubicBezTo>
                  <a:lnTo>
                    <a:pt x="3057" y="8297"/>
                  </a:lnTo>
                  <a:lnTo>
                    <a:pt x="3057" y="6029"/>
                  </a:lnTo>
                  <a:close/>
                  <a:moveTo>
                    <a:pt x="10524" y="6785"/>
                  </a:moveTo>
                  <a:cubicBezTo>
                    <a:pt x="10933" y="6785"/>
                    <a:pt x="11280" y="7100"/>
                    <a:pt x="11280" y="7541"/>
                  </a:cubicBezTo>
                  <a:cubicBezTo>
                    <a:pt x="11280" y="7919"/>
                    <a:pt x="10933" y="8297"/>
                    <a:pt x="10524" y="8297"/>
                  </a:cubicBezTo>
                  <a:lnTo>
                    <a:pt x="10524" y="6785"/>
                  </a:lnTo>
                  <a:close/>
                  <a:moveTo>
                    <a:pt x="6381" y="8290"/>
                  </a:moveTo>
                  <a:cubicBezTo>
                    <a:pt x="7089" y="8290"/>
                    <a:pt x="7798" y="8502"/>
                    <a:pt x="8413" y="8928"/>
                  </a:cubicBezTo>
                  <a:cubicBezTo>
                    <a:pt x="8476" y="8959"/>
                    <a:pt x="8507" y="8991"/>
                    <a:pt x="8602" y="8991"/>
                  </a:cubicBezTo>
                  <a:lnTo>
                    <a:pt x="9704" y="8991"/>
                  </a:lnTo>
                  <a:cubicBezTo>
                    <a:pt x="9547" y="10692"/>
                    <a:pt x="8129" y="11984"/>
                    <a:pt x="6396" y="11984"/>
                  </a:cubicBezTo>
                  <a:cubicBezTo>
                    <a:pt x="4664" y="11984"/>
                    <a:pt x="3246" y="10692"/>
                    <a:pt x="3057" y="8991"/>
                  </a:cubicBezTo>
                  <a:lnTo>
                    <a:pt x="4160" y="8991"/>
                  </a:lnTo>
                  <a:cubicBezTo>
                    <a:pt x="4223" y="8991"/>
                    <a:pt x="4317" y="8959"/>
                    <a:pt x="4349" y="8928"/>
                  </a:cubicBezTo>
                  <a:cubicBezTo>
                    <a:pt x="4963" y="8502"/>
                    <a:pt x="5672" y="8290"/>
                    <a:pt x="6381" y="8290"/>
                  </a:cubicBezTo>
                  <a:close/>
                  <a:moveTo>
                    <a:pt x="12402" y="1"/>
                  </a:moveTo>
                  <a:cubicBezTo>
                    <a:pt x="12282" y="1"/>
                    <a:pt x="12165" y="47"/>
                    <a:pt x="12067" y="169"/>
                  </a:cubicBezTo>
                  <a:cubicBezTo>
                    <a:pt x="11563" y="957"/>
                    <a:pt x="10776" y="1587"/>
                    <a:pt x="9862" y="1934"/>
                  </a:cubicBezTo>
                  <a:cubicBezTo>
                    <a:pt x="9106" y="768"/>
                    <a:pt x="7814" y="12"/>
                    <a:pt x="6396" y="12"/>
                  </a:cubicBezTo>
                  <a:cubicBezTo>
                    <a:pt x="4979" y="12"/>
                    <a:pt x="3687" y="768"/>
                    <a:pt x="2931" y="1934"/>
                  </a:cubicBezTo>
                  <a:cubicBezTo>
                    <a:pt x="2017" y="1587"/>
                    <a:pt x="1230" y="957"/>
                    <a:pt x="725" y="169"/>
                  </a:cubicBezTo>
                  <a:cubicBezTo>
                    <a:pt x="647" y="65"/>
                    <a:pt x="504" y="4"/>
                    <a:pt x="368" y="4"/>
                  </a:cubicBezTo>
                  <a:cubicBezTo>
                    <a:pt x="339" y="4"/>
                    <a:pt x="311" y="6"/>
                    <a:pt x="284" y="12"/>
                  </a:cubicBezTo>
                  <a:cubicBezTo>
                    <a:pt x="127" y="43"/>
                    <a:pt x="1" y="201"/>
                    <a:pt x="1" y="358"/>
                  </a:cubicBezTo>
                  <a:lnTo>
                    <a:pt x="1" y="1871"/>
                  </a:lnTo>
                  <a:cubicBezTo>
                    <a:pt x="1" y="3162"/>
                    <a:pt x="1009" y="4265"/>
                    <a:pt x="2269" y="4454"/>
                  </a:cubicBezTo>
                  <a:lnTo>
                    <a:pt x="2269" y="6029"/>
                  </a:lnTo>
                  <a:cubicBezTo>
                    <a:pt x="1419" y="6029"/>
                    <a:pt x="757" y="6722"/>
                    <a:pt x="757" y="7541"/>
                  </a:cubicBezTo>
                  <a:cubicBezTo>
                    <a:pt x="757" y="8360"/>
                    <a:pt x="1419" y="9022"/>
                    <a:pt x="2269" y="9022"/>
                  </a:cubicBezTo>
                  <a:cubicBezTo>
                    <a:pt x="2458" y="11133"/>
                    <a:pt x="4223" y="12771"/>
                    <a:pt x="6365" y="12771"/>
                  </a:cubicBezTo>
                  <a:cubicBezTo>
                    <a:pt x="8476" y="12771"/>
                    <a:pt x="10240" y="11133"/>
                    <a:pt x="10461" y="9022"/>
                  </a:cubicBezTo>
                  <a:cubicBezTo>
                    <a:pt x="11280" y="9022"/>
                    <a:pt x="11941" y="8360"/>
                    <a:pt x="11941" y="7541"/>
                  </a:cubicBezTo>
                  <a:cubicBezTo>
                    <a:pt x="11941" y="6722"/>
                    <a:pt x="11280" y="6029"/>
                    <a:pt x="10461" y="6029"/>
                  </a:cubicBezTo>
                  <a:cubicBezTo>
                    <a:pt x="10524" y="5840"/>
                    <a:pt x="10524" y="4611"/>
                    <a:pt x="10524" y="4454"/>
                  </a:cubicBezTo>
                  <a:cubicBezTo>
                    <a:pt x="11784" y="4265"/>
                    <a:pt x="12760" y="3194"/>
                    <a:pt x="12760" y="1871"/>
                  </a:cubicBezTo>
                  <a:lnTo>
                    <a:pt x="12760" y="358"/>
                  </a:lnTo>
                  <a:cubicBezTo>
                    <a:pt x="12760" y="201"/>
                    <a:pt x="12666" y="43"/>
                    <a:pt x="12508" y="12"/>
                  </a:cubicBezTo>
                  <a:cubicBezTo>
                    <a:pt x="12473" y="5"/>
                    <a:pt x="12438" y="1"/>
                    <a:pt x="124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1" name="Google Shape;11301;p88"/>
          <p:cNvGrpSpPr/>
          <p:nvPr/>
        </p:nvGrpSpPr>
        <p:grpSpPr>
          <a:xfrm>
            <a:off x="6201079" y="1305369"/>
            <a:ext cx="317290" cy="361090"/>
            <a:chOff x="-56774050" y="1904075"/>
            <a:chExt cx="279625" cy="318225"/>
          </a:xfrm>
        </p:grpSpPr>
        <p:sp>
          <p:nvSpPr>
            <p:cNvPr id="11302" name="Google Shape;11302;p88"/>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88"/>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4" name="Google Shape;11304;p88"/>
          <p:cNvGrpSpPr/>
          <p:nvPr/>
        </p:nvGrpSpPr>
        <p:grpSpPr>
          <a:xfrm>
            <a:off x="6201079" y="1778631"/>
            <a:ext cx="317290" cy="361090"/>
            <a:chOff x="-56774850" y="2294725"/>
            <a:chExt cx="279625" cy="318225"/>
          </a:xfrm>
        </p:grpSpPr>
        <p:sp>
          <p:nvSpPr>
            <p:cNvPr id="11305" name="Google Shape;11305;p88"/>
            <p:cNvSpPr/>
            <p:nvPr/>
          </p:nvSpPr>
          <p:spPr>
            <a:xfrm>
              <a:off x="-56681100"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88"/>
            <p:cNvSpPr/>
            <p:nvPr/>
          </p:nvSpPr>
          <p:spPr>
            <a:xfrm>
              <a:off x="-56606275"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88"/>
            <p:cNvSpPr/>
            <p:nvPr/>
          </p:nvSpPr>
          <p:spPr>
            <a:xfrm>
              <a:off x="-56774850" y="2294725"/>
              <a:ext cx="279625" cy="318225"/>
            </a:xfrm>
            <a:custGeom>
              <a:avLst/>
              <a:gdLst/>
              <a:ahLst/>
              <a:cxnLst/>
              <a:rect l="l" t="t" r="r" b="b"/>
              <a:pathLst>
                <a:path w="11185" h="12729" extrusionOk="0">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08" name="Google Shape;11308;p88"/>
          <p:cNvGrpSpPr/>
          <p:nvPr/>
        </p:nvGrpSpPr>
        <p:grpSpPr>
          <a:xfrm>
            <a:off x="6222086" y="2231215"/>
            <a:ext cx="275278" cy="360182"/>
            <a:chOff x="-56756725" y="2686975"/>
            <a:chExt cx="242600" cy="317425"/>
          </a:xfrm>
        </p:grpSpPr>
        <p:sp>
          <p:nvSpPr>
            <p:cNvPr id="11309" name="Google Shape;11309;p88"/>
            <p:cNvSpPr/>
            <p:nvPr/>
          </p:nvSpPr>
          <p:spPr>
            <a:xfrm>
              <a:off x="-5668110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88"/>
            <p:cNvSpPr/>
            <p:nvPr/>
          </p:nvSpPr>
          <p:spPr>
            <a:xfrm>
              <a:off x="-566062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88"/>
            <p:cNvSpPr/>
            <p:nvPr/>
          </p:nvSpPr>
          <p:spPr>
            <a:xfrm>
              <a:off x="-56756725" y="2686975"/>
              <a:ext cx="242600" cy="317425"/>
            </a:xfrm>
            <a:custGeom>
              <a:avLst/>
              <a:gdLst/>
              <a:ahLst/>
              <a:cxnLst/>
              <a:rect l="l" t="t" r="r" b="b"/>
              <a:pathLst>
                <a:path w="9704" h="12697" extrusionOk="0">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2" name="Google Shape;11312;p88"/>
          <p:cNvGrpSpPr/>
          <p:nvPr/>
        </p:nvGrpSpPr>
        <p:grpSpPr>
          <a:xfrm>
            <a:off x="4870518" y="2684124"/>
            <a:ext cx="337346" cy="361998"/>
            <a:chOff x="-54826975" y="1903275"/>
            <a:chExt cx="297300" cy="319025"/>
          </a:xfrm>
        </p:grpSpPr>
        <p:sp>
          <p:nvSpPr>
            <p:cNvPr id="11313" name="Google Shape;11313;p88"/>
            <p:cNvSpPr/>
            <p:nvPr/>
          </p:nvSpPr>
          <p:spPr>
            <a:xfrm>
              <a:off x="-54712850" y="2135825"/>
              <a:ext cx="73275" cy="28975"/>
            </a:xfrm>
            <a:custGeom>
              <a:avLst/>
              <a:gdLst/>
              <a:ahLst/>
              <a:cxnLst/>
              <a:rect l="l" t="t" r="r" b="b"/>
              <a:pathLst>
                <a:path w="2931" h="1159" extrusionOk="0">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88"/>
            <p:cNvSpPr/>
            <p:nvPr/>
          </p:nvSpPr>
          <p:spPr>
            <a:xfrm>
              <a:off x="-54826975" y="1903275"/>
              <a:ext cx="297300" cy="319025"/>
            </a:xfrm>
            <a:custGeom>
              <a:avLst/>
              <a:gdLst/>
              <a:ahLst/>
              <a:cxnLst/>
              <a:rect l="l" t="t" r="r" b="b"/>
              <a:pathLst>
                <a:path w="11892" h="12761" extrusionOk="0">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88"/>
            <p:cNvSpPr/>
            <p:nvPr/>
          </p:nvSpPr>
          <p:spPr>
            <a:xfrm>
              <a:off x="-54722300" y="1997800"/>
              <a:ext cx="92175" cy="17350"/>
            </a:xfrm>
            <a:custGeom>
              <a:avLst/>
              <a:gdLst/>
              <a:ahLst/>
              <a:cxnLst/>
              <a:rect l="l" t="t" r="r" b="b"/>
              <a:pathLst>
                <a:path w="3687" h="694" extrusionOk="0">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16" name="Google Shape;11316;p88"/>
          <p:cNvGrpSpPr/>
          <p:nvPr/>
        </p:nvGrpSpPr>
        <p:grpSpPr>
          <a:xfrm>
            <a:off x="4858206" y="3137587"/>
            <a:ext cx="361969" cy="359274"/>
            <a:chOff x="-54836500" y="2296300"/>
            <a:chExt cx="319000" cy="316625"/>
          </a:xfrm>
        </p:grpSpPr>
        <p:sp>
          <p:nvSpPr>
            <p:cNvPr id="11317" name="Google Shape;11317;p88"/>
            <p:cNvSpPr/>
            <p:nvPr/>
          </p:nvSpPr>
          <p:spPr>
            <a:xfrm>
              <a:off x="-54722300" y="2445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88"/>
            <p:cNvSpPr/>
            <p:nvPr/>
          </p:nvSpPr>
          <p:spPr>
            <a:xfrm>
              <a:off x="-54647475" y="24459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88"/>
            <p:cNvSpPr/>
            <p:nvPr/>
          </p:nvSpPr>
          <p:spPr>
            <a:xfrm>
              <a:off x="-54712850" y="2508375"/>
              <a:ext cx="73275" cy="29750"/>
            </a:xfrm>
            <a:custGeom>
              <a:avLst/>
              <a:gdLst/>
              <a:ahLst/>
              <a:cxnLst/>
              <a:rect l="l" t="t" r="r" b="b"/>
              <a:pathLst>
                <a:path w="2931" h="1190" extrusionOk="0">
                  <a:moveTo>
                    <a:pt x="414" y="0"/>
                  </a:moveTo>
                  <a:cubicBezTo>
                    <a:pt x="316" y="0"/>
                    <a:pt x="222" y="40"/>
                    <a:pt x="159" y="119"/>
                  </a:cubicBezTo>
                  <a:cubicBezTo>
                    <a:pt x="1" y="276"/>
                    <a:pt x="1" y="528"/>
                    <a:pt x="159" y="654"/>
                  </a:cubicBezTo>
                  <a:cubicBezTo>
                    <a:pt x="537" y="1001"/>
                    <a:pt x="1009" y="1190"/>
                    <a:pt x="1482" y="1190"/>
                  </a:cubicBezTo>
                  <a:cubicBezTo>
                    <a:pt x="1986" y="1190"/>
                    <a:pt x="2458" y="1001"/>
                    <a:pt x="2773" y="654"/>
                  </a:cubicBezTo>
                  <a:cubicBezTo>
                    <a:pt x="2931" y="497"/>
                    <a:pt x="2931" y="245"/>
                    <a:pt x="2773" y="119"/>
                  </a:cubicBezTo>
                  <a:cubicBezTo>
                    <a:pt x="2695" y="40"/>
                    <a:pt x="2592" y="0"/>
                    <a:pt x="2498" y="0"/>
                  </a:cubicBezTo>
                  <a:cubicBezTo>
                    <a:pt x="2403" y="0"/>
                    <a:pt x="2317" y="40"/>
                    <a:pt x="2269" y="119"/>
                  </a:cubicBezTo>
                  <a:cubicBezTo>
                    <a:pt x="2049" y="339"/>
                    <a:pt x="1734" y="434"/>
                    <a:pt x="1482" y="434"/>
                  </a:cubicBezTo>
                  <a:cubicBezTo>
                    <a:pt x="1167" y="434"/>
                    <a:pt x="883" y="339"/>
                    <a:pt x="694" y="119"/>
                  </a:cubicBezTo>
                  <a:cubicBezTo>
                    <a:pt x="615" y="40"/>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88"/>
            <p:cNvSpPr/>
            <p:nvPr/>
          </p:nvSpPr>
          <p:spPr>
            <a:xfrm>
              <a:off x="-54836500" y="2296300"/>
              <a:ext cx="319000" cy="316625"/>
            </a:xfrm>
            <a:custGeom>
              <a:avLst/>
              <a:gdLst/>
              <a:ahLst/>
              <a:cxnLst/>
              <a:rect l="l" t="t" r="r" b="b"/>
              <a:pathLst>
                <a:path w="12760" h="12665" extrusionOk="0">
                  <a:moveTo>
                    <a:pt x="5672" y="694"/>
                  </a:moveTo>
                  <a:cubicBezTo>
                    <a:pt x="5577" y="883"/>
                    <a:pt x="5483" y="1167"/>
                    <a:pt x="5388" y="1450"/>
                  </a:cubicBezTo>
                  <a:lnTo>
                    <a:pt x="2742" y="1450"/>
                  </a:lnTo>
                  <a:lnTo>
                    <a:pt x="2427" y="694"/>
                  </a:lnTo>
                  <a:close/>
                  <a:moveTo>
                    <a:pt x="10303" y="694"/>
                  </a:moveTo>
                  <a:lnTo>
                    <a:pt x="10051" y="1450"/>
                  </a:lnTo>
                  <a:lnTo>
                    <a:pt x="7404" y="1450"/>
                  </a:lnTo>
                  <a:cubicBezTo>
                    <a:pt x="7310" y="1167"/>
                    <a:pt x="7215" y="883"/>
                    <a:pt x="7089" y="694"/>
                  </a:cubicBezTo>
                  <a:close/>
                  <a:moveTo>
                    <a:pt x="6428" y="977"/>
                  </a:moveTo>
                  <a:cubicBezTo>
                    <a:pt x="6585" y="1293"/>
                    <a:pt x="6774" y="1734"/>
                    <a:pt x="6774" y="2206"/>
                  </a:cubicBezTo>
                  <a:cubicBezTo>
                    <a:pt x="6774" y="2647"/>
                    <a:pt x="6585" y="3088"/>
                    <a:pt x="6428" y="3403"/>
                  </a:cubicBezTo>
                  <a:cubicBezTo>
                    <a:pt x="6270" y="3088"/>
                    <a:pt x="6050" y="2647"/>
                    <a:pt x="6050" y="2206"/>
                  </a:cubicBezTo>
                  <a:cubicBezTo>
                    <a:pt x="6018" y="1671"/>
                    <a:pt x="6207" y="1230"/>
                    <a:pt x="6428" y="977"/>
                  </a:cubicBezTo>
                  <a:close/>
                  <a:moveTo>
                    <a:pt x="5325" y="2206"/>
                  </a:moveTo>
                  <a:cubicBezTo>
                    <a:pt x="5325" y="2773"/>
                    <a:pt x="5514" y="3309"/>
                    <a:pt x="5735" y="3687"/>
                  </a:cubicBezTo>
                  <a:lnTo>
                    <a:pt x="3655" y="3687"/>
                  </a:lnTo>
                  <a:lnTo>
                    <a:pt x="3057" y="2206"/>
                  </a:lnTo>
                  <a:close/>
                  <a:moveTo>
                    <a:pt x="9799" y="2206"/>
                  </a:moveTo>
                  <a:lnTo>
                    <a:pt x="9169" y="3687"/>
                  </a:lnTo>
                  <a:lnTo>
                    <a:pt x="7121" y="3687"/>
                  </a:lnTo>
                  <a:cubicBezTo>
                    <a:pt x="7310" y="3309"/>
                    <a:pt x="7562" y="2773"/>
                    <a:pt x="7562" y="2206"/>
                  </a:cubicBezTo>
                  <a:close/>
                  <a:moveTo>
                    <a:pt x="9043" y="4380"/>
                  </a:moveTo>
                  <a:lnTo>
                    <a:pt x="9043" y="5136"/>
                  </a:lnTo>
                  <a:cubicBezTo>
                    <a:pt x="9043" y="6837"/>
                    <a:pt x="9515" y="7436"/>
                    <a:pt x="9736" y="8602"/>
                  </a:cubicBezTo>
                  <a:cubicBezTo>
                    <a:pt x="9326" y="10114"/>
                    <a:pt x="7940" y="11185"/>
                    <a:pt x="6428" y="11185"/>
                  </a:cubicBezTo>
                  <a:cubicBezTo>
                    <a:pt x="4852" y="11185"/>
                    <a:pt x="3498" y="10114"/>
                    <a:pt x="3120" y="8602"/>
                  </a:cubicBezTo>
                  <a:cubicBezTo>
                    <a:pt x="3309" y="7436"/>
                    <a:pt x="3781" y="6837"/>
                    <a:pt x="3781" y="5136"/>
                  </a:cubicBezTo>
                  <a:lnTo>
                    <a:pt x="3781" y="4380"/>
                  </a:lnTo>
                  <a:close/>
                  <a:moveTo>
                    <a:pt x="2301" y="2238"/>
                  </a:moveTo>
                  <a:lnTo>
                    <a:pt x="3025" y="4096"/>
                  </a:lnTo>
                  <a:lnTo>
                    <a:pt x="3025" y="5105"/>
                  </a:lnTo>
                  <a:cubicBezTo>
                    <a:pt x="3025" y="6711"/>
                    <a:pt x="2584" y="7184"/>
                    <a:pt x="2364" y="8539"/>
                  </a:cubicBezTo>
                  <a:cubicBezTo>
                    <a:pt x="2301" y="8917"/>
                    <a:pt x="2301" y="9326"/>
                    <a:pt x="2301" y="9704"/>
                  </a:cubicBezTo>
                  <a:lnTo>
                    <a:pt x="2301" y="11595"/>
                  </a:lnTo>
                  <a:lnTo>
                    <a:pt x="2269" y="11595"/>
                  </a:lnTo>
                  <a:lnTo>
                    <a:pt x="1733" y="11217"/>
                  </a:lnTo>
                  <a:cubicBezTo>
                    <a:pt x="1135" y="10807"/>
                    <a:pt x="788" y="10177"/>
                    <a:pt x="788" y="9484"/>
                  </a:cubicBezTo>
                  <a:cubicBezTo>
                    <a:pt x="788" y="8444"/>
                    <a:pt x="1040" y="7404"/>
                    <a:pt x="1513" y="6491"/>
                  </a:cubicBezTo>
                  <a:cubicBezTo>
                    <a:pt x="2017" y="5451"/>
                    <a:pt x="2301" y="4285"/>
                    <a:pt x="2301" y="3088"/>
                  </a:cubicBezTo>
                  <a:lnTo>
                    <a:pt x="2301" y="2238"/>
                  </a:lnTo>
                  <a:close/>
                  <a:moveTo>
                    <a:pt x="10555" y="2269"/>
                  </a:moveTo>
                  <a:lnTo>
                    <a:pt x="10555" y="3151"/>
                  </a:lnTo>
                  <a:cubicBezTo>
                    <a:pt x="10555" y="4317"/>
                    <a:pt x="10838" y="5514"/>
                    <a:pt x="11342" y="6522"/>
                  </a:cubicBezTo>
                  <a:cubicBezTo>
                    <a:pt x="11815" y="7436"/>
                    <a:pt x="12036" y="8507"/>
                    <a:pt x="12036" y="9515"/>
                  </a:cubicBezTo>
                  <a:cubicBezTo>
                    <a:pt x="12004" y="10177"/>
                    <a:pt x="11689" y="10870"/>
                    <a:pt x="11090" y="11217"/>
                  </a:cubicBezTo>
                  <a:lnTo>
                    <a:pt x="10555" y="11595"/>
                  </a:lnTo>
                  <a:lnTo>
                    <a:pt x="10555" y="9767"/>
                  </a:lnTo>
                  <a:cubicBezTo>
                    <a:pt x="10555" y="9358"/>
                    <a:pt x="10523" y="8980"/>
                    <a:pt x="10460" y="8570"/>
                  </a:cubicBezTo>
                  <a:cubicBezTo>
                    <a:pt x="10271" y="7247"/>
                    <a:pt x="9799" y="6774"/>
                    <a:pt x="9799" y="5136"/>
                  </a:cubicBezTo>
                  <a:lnTo>
                    <a:pt x="9799" y="4128"/>
                  </a:lnTo>
                  <a:lnTo>
                    <a:pt x="10555" y="2269"/>
                  </a:lnTo>
                  <a:close/>
                  <a:moveTo>
                    <a:pt x="1859" y="1"/>
                  </a:moveTo>
                  <a:cubicBezTo>
                    <a:pt x="1639" y="1"/>
                    <a:pt x="1481" y="158"/>
                    <a:pt x="1481" y="347"/>
                  </a:cubicBezTo>
                  <a:lnTo>
                    <a:pt x="1481" y="3151"/>
                  </a:lnTo>
                  <a:cubicBezTo>
                    <a:pt x="1481" y="4191"/>
                    <a:pt x="1261" y="5262"/>
                    <a:pt x="788" y="6176"/>
                  </a:cubicBezTo>
                  <a:cubicBezTo>
                    <a:pt x="284" y="7184"/>
                    <a:pt x="1" y="8350"/>
                    <a:pt x="1" y="9484"/>
                  </a:cubicBezTo>
                  <a:cubicBezTo>
                    <a:pt x="1" y="10429"/>
                    <a:pt x="473" y="11280"/>
                    <a:pt x="1261" y="11847"/>
                  </a:cubicBezTo>
                  <a:lnTo>
                    <a:pt x="2395" y="12603"/>
                  </a:lnTo>
                  <a:cubicBezTo>
                    <a:pt x="2463" y="12645"/>
                    <a:pt x="2537" y="12665"/>
                    <a:pt x="2610" y="12665"/>
                  </a:cubicBezTo>
                  <a:cubicBezTo>
                    <a:pt x="2808" y="12665"/>
                    <a:pt x="2994" y="12518"/>
                    <a:pt x="2994" y="12288"/>
                  </a:cubicBezTo>
                  <a:lnTo>
                    <a:pt x="2994" y="10145"/>
                  </a:lnTo>
                  <a:cubicBezTo>
                    <a:pt x="3781" y="11248"/>
                    <a:pt x="5041" y="11878"/>
                    <a:pt x="6365" y="11878"/>
                  </a:cubicBezTo>
                  <a:cubicBezTo>
                    <a:pt x="7719" y="11878"/>
                    <a:pt x="8980" y="11248"/>
                    <a:pt x="9767" y="10145"/>
                  </a:cubicBezTo>
                  <a:lnTo>
                    <a:pt x="9767" y="12288"/>
                  </a:lnTo>
                  <a:cubicBezTo>
                    <a:pt x="9767" y="12521"/>
                    <a:pt x="9941" y="12651"/>
                    <a:pt x="10146" y="12651"/>
                  </a:cubicBezTo>
                  <a:cubicBezTo>
                    <a:pt x="10217" y="12651"/>
                    <a:pt x="10293" y="12635"/>
                    <a:pt x="10366" y="12603"/>
                  </a:cubicBezTo>
                  <a:lnTo>
                    <a:pt x="11500" y="11847"/>
                  </a:lnTo>
                  <a:cubicBezTo>
                    <a:pt x="12288" y="11343"/>
                    <a:pt x="12760" y="10429"/>
                    <a:pt x="12760" y="9484"/>
                  </a:cubicBezTo>
                  <a:cubicBezTo>
                    <a:pt x="12760" y="8350"/>
                    <a:pt x="12477" y="7184"/>
                    <a:pt x="11973" y="6176"/>
                  </a:cubicBezTo>
                  <a:cubicBezTo>
                    <a:pt x="11500" y="5262"/>
                    <a:pt x="11248" y="4159"/>
                    <a:pt x="11248" y="3151"/>
                  </a:cubicBezTo>
                  <a:lnTo>
                    <a:pt x="11248" y="347"/>
                  </a:lnTo>
                  <a:cubicBezTo>
                    <a:pt x="11248" y="158"/>
                    <a:pt x="11090" y="1"/>
                    <a:pt x="10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1" name="Google Shape;11321;p88"/>
          <p:cNvGrpSpPr/>
          <p:nvPr/>
        </p:nvGrpSpPr>
        <p:grpSpPr>
          <a:xfrm>
            <a:off x="4879652" y="3604259"/>
            <a:ext cx="319078" cy="361090"/>
            <a:chOff x="-54817600" y="2687750"/>
            <a:chExt cx="281200" cy="318225"/>
          </a:xfrm>
        </p:grpSpPr>
        <p:sp>
          <p:nvSpPr>
            <p:cNvPr id="11322" name="Google Shape;11322;p88"/>
            <p:cNvSpPr/>
            <p:nvPr/>
          </p:nvSpPr>
          <p:spPr>
            <a:xfrm>
              <a:off x="-54712850" y="2919525"/>
              <a:ext cx="73275" cy="28950"/>
            </a:xfrm>
            <a:custGeom>
              <a:avLst/>
              <a:gdLst/>
              <a:ahLst/>
              <a:cxnLst/>
              <a:rect l="l" t="t" r="r" b="b"/>
              <a:pathLst>
                <a:path w="2931" h="1158" extrusionOk="0">
                  <a:moveTo>
                    <a:pt x="414" y="0"/>
                  </a:moveTo>
                  <a:cubicBezTo>
                    <a:pt x="316" y="0"/>
                    <a:pt x="222" y="39"/>
                    <a:pt x="159" y="118"/>
                  </a:cubicBezTo>
                  <a:cubicBezTo>
                    <a:pt x="1" y="276"/>
                    <a:pt x="1" y="496"/>
                    <a:pt x="159" y="622"/>
                  </a:cubicBezTo>
                  <a:cubicBezTo>
                    <a:pt x="537" y="969"/>
                    <a:pt x="1009" y="1158"/>
                    <a:pt x="1482" y="1158"/>
                  </a:cubicBezTo>
                  <a:cubicBezTo>
                    <a:pt x="1986" y="1158"/>
                    <a:pt x="2458" y="969"/>
                    <a:pt x="2773" y="622"/>
                  </a:cubicBezTo>
                  <a:cubicBezTo>
                    <a:pt x="2931" y="465"/>
                    <a:pt x="2931" y="213"/>
                    <a:pt x="2773" y="118"/>
                  </a:cubicBezTo>
                  <a:cubicBezTo>
                    <a:pt x="2695" y="39"/>
                    <a:pt x="2592" y="0"/>
                    <a:pt x="2498" y="0"/>
                  </a:cubicBezTo>
                  <a:cubicBezTo>
                    <a:pt x="2403" y="0"/>
                    <a:pt x="2317" y="39"/>
                    <a:pt x="2269" y="118"/>
                  </a:cubicBezTo>
                  <a:cubicBezTo>
                    <a:pt x="2049" y="307"/>
                    <a:pt x="1734" y="433"/>
                    <a:pt x="1482" y="433"/>
                  </a:cubicBezTo>
                  <a:cubicBezTo>
                    <a:pt x="1167" y="433"/>
                    <a:pt x="883" y="307"/>
                    <a:pt x="694" y="118"/>
                  </a:cubicBezTo>
                  <a:cubicBezTo>
                    <a:pt x="615" y="39"/>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88"/>
            <p:cNvSpPr/>
            <p:nvPr/>
          </p:nvSpPr>
          <p:spPr>
            <a:xfrm>
              <a:off x="-54722300" y="28563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88"/>
            <p:cNvSpPr/>
            <p:nvPr/>
          </p:nvSpPr>
          <p:spPr>
            <a:xfrm>
              <a:off x="-54647475" y="28563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88"/>
            <p:cNvSpPr/>
            <p:nvPr/>
          </p:nvSpPr>
          <p:spPr>
            <a:xfrm>
              <a:off x="-54817600" y="2687750"/>
              <a:ext cx="281200" cy="318225"/>
            </a:xfrm>
            <a:custGeom>
              <a:avLst/>
              <a:gdLst/>
              <a:ahLst/>
              <a:cxnLst/>
              <a:rect l="l" t="t" r="r" b="b"/>
              <a:pathLst>
                <a:path w="11248" h="12729" extrusionOk="0">
                  <a:moveTo>
                    <a:pt x="5231" y="757"/>
                  </a:moveTo>
                  <a:lnTo>
                    <a:pt x="5231" y="4380"/>
                  </a:lnTo>
                  <a:lnTo>
                    <a:pt x="3782" y="4380"/>
                  </a:lnTo>
                  <a:cubicBezTo>
                    <a:pt x="3817" y="3414"/>
                    <a:pt x="4006" y="2482"/>
                    <a:pt x="4349" y="1765"/>
                  </a:cubicBezTo>
                  <a:cubicBezTo>
                    <a:pt x="4601" y="1261"/>
                    <a:pt x="4916" y="914"/>
                    <a:pt x="5231" y="757"/>
                  </a:cubicBezTo>
                  <a:close/>
                  <a:moveTo>
                    <a:pt x="3970" y="1072"/>
                  </a:moveTo>
                  <a:lnTo>
                    <a:pt x="3970" y="1072"/>
                  </a:lnTo>
                  <a:cubicBezTo>
                    <a:pt x="3876" y="1198"/>
                    <a:pt x="3813" y="1355"/>
                    <a:pt x="3718" y="1450"/>
                  </a:cubicBezTo>
                  <a:cubicBezTo>
                    <a:pt x="3340" y="2238"/>
                    <a:pt x="3088" y="3309"/>
                    <a:pt x="3057" y="4411"/>
                  </a:cubicBezTo>
                  <a:lnTo>
                    <a:pt x="1576" y="4411"/>
                  </a:lnTo>
                  <a:cubicBezTo>
                    <a:pt x="1671" y="2931"/>
                    <a:pt x="2616" y="1670"/>
                    <a:pt x="3970" y="1072"/>
                  </a:cubicBezTo>
                  <a:close/>
                  <a:moveTo>
                    <a:pt x="7310" y="1072"/>
                  </a:moveTo>
                  <a:cubicBezTo>
                    <a:pt x="8665" y="1670"/>
                    <a:pt x="9610" y="2931"/>
                    <a:pt x="9704" y="4411"/>
                  </a:cubicBezTo>
                  <a:lnTo>
                    <a:pt x="8224" y="4411"/>
                  </a:lnTo>
                  <a:cubicBezTo>
                    <a:pt x="8192" y="3309"/>
                    <a:pt x="7940" y="2238"/>
                    <a:pt x="7562" y="1450"/>
                  </a:cubicBezTo>
                  <a:cubicBezTo>
                    <a:pt x="7467" y="1292"/>
                    <a:pt x="7404" y="1198"/>
                    <a:pt x="7310" y="1072"/>
                  </a:cubicBezTo>
                  <a:close/>
                  <a:moveTo>
                    <a:pt x="6018" y="788"/>
                  </a:moveTo>
                  <a:cubicBezTo>
                    <a:pt x="6333" y="946"/>
                    <a:pt x="6648" y="1292"/>
                    <a:pt x="6869" y="1828"/>
                  </a:cubicBezTo>
                  <a:cubicBezTo>
                    <a:pt x="7247" y="2521"/>
                    <a:pt x="7436" y="3435"/>
                    <a:pt x="7467" y="4443"/>
                  </a:cubicBezTo>
                  <a:lnTo>
                    <a:pt x="5987" y="4443"/>
                  </a:lnTo>
                  <a:lnTo>
                    <a:pt x="5987" y="788"/>
                  </a:lnTo>
                  <a:close/>
                  <a:moveTo>
                    <a:pt x="1513" y="6711"/>
                  </a:moveTo>
                  <a:lnTo>
                    <a:pt x="1513" y="8192"/>
                  </a:lnTo>
                  <a:cubicBezTo>
                    <a:pt x="1135" y="8192"/>
                    <a:pt x="788" y="7877"/>
                    <a:pt x="788" y="7436"/>
                  </a:cubicBezTo>
                  <a:cubicBezTo>
                    <a:pt x="788" y="7058"/>
                    <a:pt x="1103" y="6711"/>
                    <a:pt x="1513" y="6711"/>
                  </a:cubicBezTo>
                  <a:close/>
                  <a:moveTo>
                    <a:pt x="9767" y="6711"/>
                  </a:moveTo>
                  <a:cubicBezTo>
                    <a:pt x="10145" y="6711"/>
                    <a:pt x="10492" y="7058"/>
                    <a:pt x="10492" y="7436"/>
                  </a:cubicBezTo>
                  <a:cubicBezTo>
                    <a:pt x="10492" y="7877"/>
                    <a:pt x="10145" y="8192"/>
                    <a:pt x="9767" y="8192"/>
                  </a:cubicBezTo>
                  <a:lnTo>
                    <a:pt x="9767" y="6711"/>
                  </a:lnTo>
                  <a:close/>
                  <a:moveTo>
                    <a:pt x="9043" y="5168"/>
                  </a:moveTo>
                  <a:lnTo>
                    <a:pt x="9043" y="8602"/>
                  </a:lnTo>
                  <a:cubicBezTo>
                    <a:pt x="9011" y="10429"/>
                    <a:pt x="7499" y="11941"/>
                    <a:pt x="5672" y="11941"/>
                  </a:cubicBezTo>
                  <a:cubicBezTo>
                    <a:pt x="3813" y="11941"/>
                    <a:pt x="2301" y="10429"/>
                    <a:pt x="2301" y="8602"/>
                  </a:cubicBezTo>
                  <a:lnTo>
                    <a:pt x="2301" y="5168"/>
                  </a:lnTo>
                  <a:close/>
                  <a:moveTo>
                    <a:pt x="5609" y="1"/>
                  </a:moveTo>
                  <a:cubicBezTo>
                    <a:pt x="2931" y="1"/>
                    <a:pt x="788" y="2175"/>
                    <a:pt x="788" y="4852"/>
                  </a:cubicBezTo>
                  <a:cubicBezTo>
                    <a:pt x="788" y="5041"/>
                    <a:pt x="946" y="5199"/>
                    <a:pt x="1135" y="5199"/>
                  </a:cubicBezTo>
                  <a:lnTo>
                    <a:pt x="1482" y="5199"/>
                  </a:lnTo>
                  <a:lnTo>
                    <a:pt x="1482" y="5987"/>
                  </a:lnTo>
                  <a:cubicBezTo>
                    <a:pt x="662" y="5987"/>
                    <a:pt x="1" y="6648"/>
                    <a:pt x="1" y="7499"/>
                  </a:cubicBezTo>
                  <a:cubicBezTo>
                    <a:pt x="1" y="8318"/>
                    <a:pt x="662" y="8980"/>
                    <a:pt x="1482" y="8980"/>
                  </a:cubicBezTo>
                  <a:cubicBezTo>
                    <a:pt x="1671" y="11059"/>
                    <a:pt x="3466" y="12729"/>
                    <a:pt x="5577" y="12729"/>
                  </a:cubicBezTo>
                  <a:cubicBezTo>
                    <a:pt x="7720" y="12729"/>
                    <a:pt x="9484" y="11059"/>
                    <a:pt x="9673" y="8980"/>
                  </a:cubicBezTo>
                  <a:cubicBezTo>
                    <a:pt x="10492" y="8980"/>
                    <a:pt x="11185" y="8318"/>
                    <a:pt x="11185" y="7499"/>
                  </a:cubicBezTo>
                  <a:cubicBezTo>
                    <a:pt x="11248" y="6648"/>
                    <a:pt x="10586" y="5987"/>
                    <a:pt x="9767" y="5987"/>
                  </a:cubicBezTo>
                  <a:lnTo>
                    <a:pt x="9767" y="5199"/>
                  </a:lnTo>
                  <a:lnTo>
                    <a:pt x="10114" y="5199"/>
                  </a:lnTo>
                  <a:cubicBezTo>
                    <a:pt x="10303" y="5199"/>
                    <a:pt x="10460" y="5041"/>
                    <a:pt x="10460" y="4852"/>
                  </a:cubicBezTo>
                  <a:cubicBezTo>
                    <a:pt x="10460" y="2175"/>
                    <a:pt x="8287" y="1"/>
                    <a:pt x="5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6" name="Google Shape;11326;p88"/>
          <p:cNvGrpSpPr/>
          <p:nvPr/>
        </p:nvGrpSpPr>
        <p:grpSpPr>
          <a:xfrm>
            <a:off x="7110476" y="2684124"/>
            <a:ext cx="317290" cy="359303"/>
            <a:chOff x="-52887125" y="1903275"/>
            <a:chExt cx="279625" cy="316650"/>
          </a:xfrm>
        </p:grpSpPr>
        <p:sp>
          <p:nvSpPr>
            <p:cNvPr id="11327" name="Google Shape;11327;p88"/>
            <p:cNvSpPr/>
            <p:nvPr/>
          </p:nvSpPr>
          <p:spPr>
            <a:xfrm>
              <a:off x="-52783950" y="2135825"/>
              <a:ext cx="73275" cy="28975"/>
            </a:xfrm>
            <a:custGeom>
              <a:avLst/>
              <a:gdLst/>
              <a:ahLst/>
              <a:cxnLst/>
              <a:rect l="l" t="t" r="r" b="b"/>
              <a:pathLst>
                <a:path w="2931" h="1159" extrusionOk="0">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88"/>
            <p:cNvSpPr/>
            <p:nvPr/>
          </p:nvSpPr>
          <p:spPr>
            <a:xfrm>
              <a:off x="-52887125" y="1903275"/>
              <a:ext cx="279625" cy="316650"/>
            </a:xfrm>
            <a:custGeom>
              <a:avLst/>
              <a:gdLst/>
              <a:ahLst/>
              <a:cxnLst/>
              <a:rect l="l" t="t" r="r" b="b"/>
              <a:pathLst>
                <a:path w="11185" h="12666" extrusionOk="0">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29" name="Google Shape;11329;p88"/>
          <p:cNvGrpSpPr/>
          <p:nvPr/>
        </p:nvGrpSpPr>
        <p:grpSpPr>
          <a:xfrm>
            <a:off x="7089030" y="3134920"/>
            <a:ext cx="360182" cy="361969"/>
            <a:chOff x="-52906025" y="2293950"/>
            <a:chExt cx="317425" cy="319000"/>
          </a:xfrm>
        </p:grpSpPr>
        <p:sp>
          <p:nvSpPr>
            <p:cNvPr id="11330" name="Google Shape;11330;p88"/>
            <p:cNvSpPr/>
            <p:nvPr/>
          </p:nvSpPr>
          <p:spPr>
            <a:xfrm>
              <a:off x="-52783950" y="2526500"/>
              <a:ext cx="73275" cy="29750"/>
            </a:xfrm>
            <a:custGeom>
              <a:avLst/>
              <a:gdLst/>
              <a:ahLst/>
              <a:cxnLst/>
              <a:rect l="l" t="t" r="r" b="b"/>
              <a:pathLst>
                <a:path w="2931" h="1190" extrusionOk="0">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88"/>
            <p:cNvSpPr/>
            <p:nvPr/>
          </p:nvSpPr>
          <p:spPr>
            <a:xfrm>
              <a:off x="-52718575"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88"/>
            <p:cNvSpPr/>
            <p:nvPr/>
          </p:nvSpPr>
          <p:spPr>
            <a:xfrm>
              <a:off x="-52906025" y="2293950"/>
              <a:ext cx="317425" cy="319000"/>
            </a:xfrm>
            <a:custGeom>
              <a:avLst/>
              <a:gdLst/>
              <a:ahLst/>
              <a:cxnLst/>
              <a:rect l="l" t="t" r="r" b="b"/>
              <a:pathLst>
                <a:path w="12697" h="12760" extrusionOk="0">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3" name="Google Shape;11333;p88"/>
          <p:cNvGrpSpPr/>
          <p:nvPr/>
        </p:nvGrpSpPr>
        <p:grpSpPr>
          <a:xfrm>
            <a:off x="7110476" y="3603379"/>
            <a:ext cx="317290" cy="361090"/>
            <a:chOff x="-52887125" y="2686975"/>
            <a:chExt cx="279625" cy="318225"/>
          </a:xfrm>
        </p:grpSpPr>
        <p:sp>
          <p:nvSpPr>
            <p:cNvPr id="11334" name="Google Shape;11334;p88"/>
            <p:cNvSpPr/>
            <p:nvPr/>
          </p:nvSpPr>
          <p:spPr>
            <a:xfrm>
              <a:off x="-52783950" y="2919525"/>
              <a:ext cx="73275" cy="28950"/>
            </a:xfrm>
            <a:custGeom>
              <a:avLst/>
              <a:gdLst/>
              <a:ahLst/>
              <a:cxnLst/>
              <a:rect l="l" t="t" r="r" b="b"/>
              <a:pathLst>
                <a:path w="2931" h="1158" extrusionOk="0">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88"/>
            <p:cNvSpPr/>
            <p:nvPr/>
          </p:nvSpPr>
          <p:spPr>
            <a:xfrm>
              <a:off x="-52793400"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88"/>
            <p:cNvSpPr/>
            <p:nvPr/>
          </p:nvSpPr>
          <p:spPr>
            <a:xfrm>
              <a:off x="-5271857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88"/>
            <p:cNvSpPr/>
            <p:nvPr/>
          </p:nvSpPr>
          <p:spPr>
            <a:xfrm>
              <a:off x="-52887125" y="2686975"/>
              <a:ext cx="279625" cy="318225"/>
            </a:xfrm>
            <a:custGeom>
              <a:avLst/>
              <a:gdLst/>
              <a:ahLst/>
              <a:cxnLst/>
              <a:rect l="l" t="t" r="r" b="b"/>
              <a:pathLst>
                <a:path w="11185" h="12729" extrusionOk="0">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38" name="Google Shape;11338;p88"/>
          <p:cNvGrpSpPr/>
          <p:nvPr/>
        </p:nvGrpSpPr>
        <p:grpSpPr>
          <a:xfrm>
            <a:off x="6220848" y="4062998"/>
            <a:ext cx="318170" cy="359303"/>
            <a:chOff x="-51722225" y="1915100"/>
            <a:chExt cx="280400" cy="316650"/>
          </a:xfrm>
        </p:grpSpPr>
        <p:sp>
          <p:nvSpPr>
            <p:cNvPr id="11339" name="Google Shape;11339;p88"/>
            <p:cNvSpPr/>
            <p:nvPr/>
          </p:nvSpPr>
          <p:spPr>
            <a:xfrm>
              <a:off x="-51618275" y="2146075"/>
              <a:ext cx="73275" cy="29750"/>
            </a:xfrm>
            <a:custGeom>
              <a:avLst/>
              <a:gdLst/>
              <a:ahLst/>
              <a:cxnLst/>
              <a:rect l="l" t="t" r="r" b="b"/>
              <a:pathLst>
                <a:path w="2931" h="1190" extrusionOk="0">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88"/>
            <p:cNvSpPr/>
            <p:nvPr/>
          </p:nvSpPr>
          <p:spPr>
            <a:xfrm>
              <a:off x="-51627725"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88"/>
            <p:cNvSpPr/>
            <p:nvPr/>
          </p:nvSpPr>
          <p:spPr>
            <a:xfrm>
              <a:off x="-51552900"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88"/>
            <p:cNvSpPr/>
            <p:nvPr/>
          </p:nvSpPr>
          <p:spPr>
            <a:xfrm>
              <a:off x="-51722225" y="1915100"/>
              <a:ext cx="280400" cy="316650"/>
            </a:xfrm>
            <a:custGeom>
              <a:avLst/>
              <a:gdLst/>
              <a:ahLst/>
              <a:cxnLst/>
              <a:rect l="l" t="t" r="r" b="b"/>
              <a:pathLst>
                <a:path w="11216" h="12666" extrusionOk="0">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3" name="Google Shape;11343;p88"/>
          <p:cNvGrpSpPr/>
          <p:nvPr/>
        </p:nvGrpSpPr>
        <p:grpSpPr>
          <a:xfrm>
            <a:off x="6616678" y="1303695"/>
            <a:ext cx="370905" cy="360976"/>
            <a:chOff x="-56407800" y="1902600"/>
            <a:chExt cx="326875" cy="318125"/>
          </a:xfrm>
        </p:grpSpPr>
        <p:sp>
          <p:nvSpPr>
            <p:cNvPr id="11344" name="Google Shape;11344;p88"/>
            <p:cNvSpPr/>
            <p:nvPr/>
          </p:nvSpPr>
          <p:spPr>
            <a:xfrm>
              <a:off x="-562896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88"/>
            <p:cNvSpPr/>
            <p:nvPr/>
          </p:nvSpPr>
          <p:spPr>
            <a:xfrm>
              <a:off x="-562156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88"/>
            <p:cNvSpPr/>
            <p:nvPr/>
          </p:nvSpPr>
          <p:spPr>
            <a:xfrm>
              <a:off x="-56407800" y="1902600"/>
              <a:ext cx="326875" cy="318125"/>
            </a:xfrm>
            <a:custGeom>
              <a:avLst/>
              <a:gdLst/>
              <a:ahLst/>
              <a:cxnLst/>
              <a:rect l="l" t="t" r="r" b="b"/>
              <a:pathLst>
                <a:path w="13075" h="12725" extrusionOk="0">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7" name="Google Shape;11347;p88"/>
          <p:cNvGrpSpPr/>
          <p:nvPr/>
        </p:nvGrpSpPr>
        <p:grpSpPr>
          <a:xfrm>
            <a:off x="6622479" y="1790262"/>
            <a:ext cx="359303" cy="338736"/>
            <a:chOff x="-56401500" y="2304975"/>
            <a:chExt cx="316650" cy="298525"/>
          </a:xfrm>
        </p:grpSpPr>
        <p:sp>
          <p:nvSpPr>
            <p:cNvPr id="11348" name="Google Shape;11348;p88"/>
            <p:cNvSpPr/>
            <p:nvPr/>
          </p:nvSpPr>
          <p:spPr>
            <a:xfrm>
              <a:off x="-56289650" y="2436500"/>
              <a:ext cx="17325" cy="18150"/>
            </a:xfrm>
            <a:custGeom>
              <a:avLst/>
              <a:gdLst/>
              <a:ahLst/>
              <a:cxnLst/>
              <a:rect l="l" t="t" r="r" b="b"/>
              <a:pathLst>
                <a:path w="693"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88"/>
            <p:cNvSpPr/>
            <p:nvPr/>
          </p:nvSpPr>
          <p:spPr>
            <a:xfrm>
              <a:off x="-56215625" y="243650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88"/>
            <p:cNvSpPr/>
            <p:nvPr/>
          </p:nvSpPr>
          <p:spPr>
            <a:xfrm>
              <a:off x="-56280200" y="2499700"/>
              <a:ext cx="73250" cy="29775"/>
            </a:xfrm>
            <a:custGeom>
              <a:avLst/>
              <a:gdLst/>
              <a:ahLst/>
              <a:cxnLst/>
              <a:rect l="l" t="t" r="r" b="b"/>
              <a:pathLst>
                <a:path w="2930" h="1191" extrusionOk="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88"/>
            <p:cNvSpPr/>
            <p:nvPr/>
          </p:nvSpPr>
          <p:spPr>
            <a:xfrm>
              <a:off x="-56401500" y="2304975"/>
              <a:ext cx="316650" cy="298525"/>
            </a:xfrm>
            <a:custGeom>
              <a:avLst/>
              <a:gdLst/>
              <a:ahLst/>
              <a:cxnLst/>
              <a:rect l="l" t="t" r="r" b="b"/>
              <a:pathLst>
                <a:path w="12666" h="11941" extrusionOk="0">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2" name="Google Shape;11352;p88"/>
          <p:cNvGrpSpPr/>
          <p:nvPr/>
        </p:nvGrpSpPr>
        <p:grpSpPr>
          <a:xfrm>
            <a:off x="5328863" y="2682337"/>
            <a:ext cx="319985" cy="361090"/>
            <a:chOff x="-54426150" y="1901700"/>
            <a:chExt cx="282000" cy="318225"/>
          </a:xfrm>
        </p:grpSpPr>
        <p:sp>
          <p:nvSpPr>
            <p:cNvPr id="11353" name="Google Shape;11353;p88"/>
            <p:cNvSpPr/>
            <p:nvPr/>
          </p:nvSpPr>
          <p:spPr>
            <a:xfrm>
              <a:off x="-54330850" y="2072625"/>
              <a:ext cx="18150" cy="17350"/>
            </a:xfrm>
            <a:custGeom>
              <a:avLst/>
              <a:gdLst/>
              <a:ahLst/>
              <a:cxnLst/>
              <a:rect l="l" t="t" r="r" b="b"/>
              <a:pathLst>
                <a:path w="726" h="694" extrusionOk="0">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88"/>
            <p:cNvSpPr/>
            <p:nvPr/>
          </p:nvSpPr>
          <p:spPr>
            <a:xfrm>
              <a:off x="-54256800" y="20726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88"/>
            <p:cNvSpPr/>
            <p:nvPr/>
          </p:nvSpPr>
          <p:spPr>
            <a:xfrm>
              <a:off x="-54320600" y="2135825"/>
              <a:ext cx="72475" cy="28975"/>
            </a:xfrm>
            <a:custGeom>
              <a:avLst/>
              <a:gdLst/>
              <a:ahLst/>
              <a:cxnLst/>
              <a:rect l="l" t="t" r="r" b="b"/>
              <a:pathLst>
                <a:path w="2899" h="1159" extrusionOk="0">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88"/>
            <p:cNvSpPr/>
            <p:nvPr/>
          </p:nvSpPr>
          <p:spPr>
            <a:xfrm>
              <a:off x="-54426150" y="1901700"/>
              <a:ext cx="282000" cy="318225"/>
            </a:xfrm>
            <a:custGeom>
              <a:avLst/>
              <a:gdLst/>
              <a:ahLst/>
              <a:cxnLst/>
              <a:rect l="l" t="t" r="r" b="b"/>
              <a:pathLst>
                <a:path w="11280" h="12729" extrusionOk="0">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7" name="Google Shape;11357;p88"/>
          <p:cNvGrpSpPr/>
          <p:nvPr/>
        </p:nvGrpSpPr>
        <p:grpSpPr>
          <a:xfrm>
            <a:off x="5328863" y="3135800"/>
            <a:ext cx="319985" cy="361998"/>
            <a:chOff x="-54426150" y="2294725"/>
            <a:chExt cx="282000" cy="319025"/>
          </a:xfrm>
        </p:grpSpPr>
        <p:sp>
          <p:nvSpPr>
            <p:cNvPr id="11358" name="Google Shape;11358;p88"/>
            <p:cNvSpPr/>
            <p:nvPr/>
          </p:nvSpPr>
          <p:spPr>
            <a:xfrm>
              <a:off x="-54320600" y="2527275"/>
              <a:ext cx="72475" cy="29750"/>
            </a:xfrm>
            <a:custGeom>
              <a:avLst/>
              <a:gdLst/>
              <a:ahLst/>
              <a:cxnLst/>
              <a:rect l="l" t="t" r="r" b="b"/>
              <a:pathLst>
                <a:path w="2899" h="1190" extrusionOk="0">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88"/>
            <p:cNvSpPr/>
            <p:nvPr/>
          </p:nvSpPr>
          <p:spPr>
            <a:xfrm>
              <a:off x="-54330850" y="2464075"/>
              <a:ext cx="18150" cy="18125"/>
            </a:xfrm>
            <a:custGeom>
              <a:avLst/>
              <a:gdLst/>
              <a:ahLst/>
              <a:cxnLst/>
              <a:rect l="l" t="t" r="r" b="b"/>
              <a:pathLst>
                <a:path w="726" h="725" extrusionOk="0">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88"/>
            <p:cNvSpPr/>
            <p:nvPr/>
          </p:nvSpPr>
          <p:spPr>
            <a:xfrm>
              <a:off x="-54256800" y="2464075"/>
              <a:ext cx="18125" cy="18125"/>
            </a:xfrm>
            <a:custGeom>
              <a:avLst/>
              <a:gdLst/>
              <a:ahLst/>
              <a:cxnLst/>
              <a:rect l="l" t="t" r="r" b="b"/>
              <a:pathLst>
                <a:path w="725" h="725" extrusionOk="0">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88"/>
            <p:cNvSpPr/>
            <p:nvPr/>
          </p:nvSpPr>
          <p:spPr>
            <a:xfrm>
              <a:off x="-54426150" y="2294725"/>
              <a:ext cx="282000" cy="319025"/>
            </a:xfrm>
            <a:custGeom>
              <a:avLst/>
              <a:gdLst/>
              <a:ahLst/>
              <a:cxnLst/>
              <a:rect l="l" t="t" r="r" b="b"/>
              <a:pathLst>
                <a:path w="11280" h="12761" extrusionOk="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88"/>
            <p:cNvSpPr/>
            <p:nvPr/>
          </p:nvSpPr>
          <p:spPr>
            <a:xfrm>
              <a:off x="-54312725" y="2334125"/>
              <a:ext cx="54375" cy="53575"/>
            </a:xfrm>
            <a:custGeom>
              <a:avLst/>
              <a:gdLst/>
              <a:ahLst/>
              <a:cxnLst/>
              <a:rect l="l" t="t" r="r" b="b"/>
              <a:pathLst>
                <a:path w="2175" h="2143" extrusionOk="0">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3" name="Google Shape;11363;p88"/>
          <p:cNvGrpSpPr/>
          <p:nvPr/>
        </p:nvGrpSpPr>
        <p:grpSpPr>
          <a:xfrm>
            <a:off x="5327076" y="3603379"/>
            <a:ext cx="323560" cy="361969"/>
            <a:chOff x="-54427725" y="2686975"/>
            <a:chExt cx="285150" cy="319000"/>
          </a:xfrm>
        </p:grpSpPr>
        <p:sp>
          <p:nvSpPr>
            <p:cNvPr id="11364" name="Google Shape;11364;p88"/>
            <p:cNvSpPr/>
            <p:nvPr/>
          </p:nvSpPr>
          <p:spPr>
            <a:xfrm>
              <a:off x="-54320600" y="2919525"/>
              <a:ext cx="72475" cy="28950"/>
            </a:xfrm>
            <a:custGeom>
              <a:avLst/>
              <a:gdLst/>
              <a:ahLst/>
              <a:cxnLst/>
              <a:rect l="l" t="t" r="r" b="b"/>
              <a:pathLst>
                <a:path w="2899" h="1158" extrusionOk="0">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88"/>
            <p:cNvSpPr/>
            <p:nvPr/>
          </p:nvSpPr>
          <p:spPr>
            <a:xfrm>
              <a:off x="-54256800" y="285630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88"/>
            <p:cNvSpPr/>
            <p:nvPr/>
          </p:nvSpPr>
          <p:spPr>
            <a:xfrm>
              <a:off x="-54330850" y="2856300"/>
              <a:ext cx="18150" cy="17350"/>
            </a:xfrm>
            <a:custGeom>
              <a:avLst/>
              <a:gdLst/>
              <a:ahLst/>
              <a:cxnLst/>
              <a:rect l="l" t="t" r="r" b="b"/>
              <a:pathLst>
                <a:path w="726" h="694" extrusionOk="0">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88"/>
            <p:cNvSpPr/>
            <p:nvPr/>
          </p:nvSpPr>
          <p:spPr>
            <a:xfrm>
              <a:off x="-54427725" y="2686975"/>
              <a:ext cx="285150" cy="319000"/>
            </a:xfrm>
            <a:custGeom>
              <a:avLst/>
              <a:gdLst/>
              <a:ahLst/>
              <a:cxnLst/>
              <a:rect l="l" t="t" r="r" b="b"/>
              <a:pathLst>
                <a:path w="11406" h="12760" extrusionOk="0">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88"/>
            <p:cNvSpPr/>
            <p:nvPr/>
          </p:nvSpPr>
          <p:spPr>
            <a:xfrm>
              <a:off x="-54330850" y="2717875"/>
              <a:ext cx="93750" cy="85425"/>
            </a:xfrm>
            <a:custGeom>
              <a:avLst/>
              <a:gdLst/>
              <a:ahLst/>
              <a:cxnLst/>
              <a:rect l="l" t="t" r="r" b="b"/>
              <a:pathLst>
                <a:path w="3750" h="3417" extrusionOk="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9" name="Google Shape;11369;p88"/>
          <p:cNvGrpSpPr/>
          <p:nvPr/>
        </p:nvGrpSpPr>
        <p:grpSpPr>
          <a:xfrm>
            <a:off x="7533634" y="2684351"/>
            <a:ext cx="359303" cy="359984"/>
            <a:chOff x="-52513800" y="1903475"/>
            <a:chExt cx="316650" cy="317250"/>
          </a:xfrm>
        </p:grpSpPr>
        <p:sp>
          <p:nvSpPr>
            <p:cNvPr id="11370" name="Google Shape;11370;p88"/>
            <p:cNvSpPr/>
            <p:nvPr/>
          </p:nvSpPr>
          <p:spPr>
            <a:xfrm>
              <a:off x="-52391700" y="2135825"/>
              <a:ext cx="72475" cy="28975"/>
            </a:xfrm>
            <a:custGeom>
              <a:avLst/>
              <a:gdLst/>
              <a:ahLst/>
              <a:cxnLst/>
              <a:rect l="l" t="t" r="r" b="b"/>
              <a:pathLst>
                <a:path w="2899" h="1159" extrusionOk="0">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88"/>
            <p:cNvSpPr/>
            <p:nvPr/>
          </p:nvSpPr>
          <p:spPr>
            <a:xfrm>
              <a:off x="-52513800" y="1903475"/>
              <a:ext cx="316650" cy="317250"/>
            </a:xfrm>
            <a:custGeom>
              <a:avLst/>
              <a:gdLst/>
              <a:ahLst/>
              <a:cxnLst/>
              <a:rect l="l" t="t" r="r" b="b"/>
              <a:pathLst>
                <a:path w="12666" h="12690" extrusionOk="0">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2" name="Google Shape;11372;p88"/>
          <p:cNvGrpSpPr/>
          <p:nvPr/>
        </p:nvGrpSpPr>
        <p:grpSpPr>
          <a:xfrm>
            <a:off x="7543464" y="3136708"/>
            <a:ext cx="339644" cy="360182"/>
            <a:chOff x="-52505925" y="2295525"/>
            <a:chExt cx="299325" cy="317425"/>
          </a:xfrm>
        </p:grpSpPr>
        <p:sp>
          <p:nvSpPr>
            <p:cNvPr id="11373" name="Google Shape;11373;p88"/>
            <p:cNvSpPr/>
            <p:nvPr/>
          </p:nvSpPr>
          <p:spPr>
            <a:xfrm>
              <a:off x="-52401950" y="2526500"/>
              <a:ext cx="73275" cy="29750"/>
            </a:xfrm>
            <a:custGeom>
              <a:avLst/>
              <a:gdLst/>
              <a:ahLst/>
              <a:cxnLst/>
              <a:rect l="l" t="t" r="r" b="b"/>
              <a:pathLst>
                <a:path w="2931" h="1190" extrusionOk="0">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88"/>
            <p:cNvSpPr/>
            <p:nvPr/>
          </p:nvSpPr>
          <p:spPr>
            <a:xfrm>
              <a:off x="-52411400"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88"/>
            <p:cNvSpPr/>
            <p:nvPr/>
          </p:nvSpPr>
          <p:spPr>
            <a:xfrm>
              <a:off x="-5233657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88"/>
            <p:cNvSpPr/>
            <p:nvPr/>
          </p:nvSpPr>
          <p:spPr>
            <a:xfrm>
              <a:off x="-52505925" y="2295525"/>
              <a:ext cx="299325" cy="317425"/>
            </a:xfrm>
            <a:custGeom>
              <a:avLst/>
              <a:gdLst/>
              <a:ahLst/>
              <a:cxnLst/>
              <a:rect l="l" t="t" r="r" b="b"/>
              <a:pathLst>
                <a:path w="11973" h="12697" extrusionOk="0">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7" name="Google Shape;11377;p88"/>
          <p:cNvGrpSpPr/>
          <p:nvPr/>
        </p:nvGrpSpPr>
        <p:grpSpPr>
          <a:xfrm>
            <a:off x="7554641" y="3603379"/>
            <a:ext cx="317290" cy="361090"/>
            <a:chOff x="-52494100" y="2686975"/>
            <a:chExt cx="279625" cy="318225"/>
          </a:xfrm>
        </p:grpSpPr>
        <p:sp>
          <p:nvSpPr>
            <p:cNvPr id="11378" name="Google Shape;11378;p88"/>
            <p:cNvSpPr/>
            <p:nvPr/>
          </p:nvSpPr>
          <p:spPr>
            <a:xfrm>
              <a:off x="-52391700" y="2919525"/>
              <a:ext cx="72475" cy="28950"/>
            </a:xfrm>
            <a:custGeom>
              <a:avLst/>
              <a:gdLst/>
              <a:ahLst/>
              <a:cxnLst/>
              <a:rect l="l" t="t" r="r" b="b"/>
              <a:pathLst>
                <a:path w="2899" h="1158" extrusionOk="0">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88"/>
            <p:cNvSpPr/>
            <p:nvPr/>
          </p:nvSpPr>
          <p:spPr>
            <a:xfrm>
              <a:off x="-52401950" y="2856300"/>
              <a:ext cx="18125" cy="17350"/>
            </a:xfrm>
            <a:custGeom>
              <a:avLst/>
              <a:gdLst/>
              <a:ahLst/>
              <a:cxnLst/>
              <a:rect l="l" t="t" r="r" b="b"/>
              <a:pathLst>
                <a:path w="725" h="694" extrusionOk="0">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88"/>
            <p:cNvSpPr/>
            <p:nvPr/>
          </p:nvSpPr>
          <p:spPr>
            <a:xfrm>
              <a:off x="-52327925" y="2855525"/>
              <a:ext cx="18925" cy="17350"/>
            </a:xfrm>
            <a:custGeom>
              <a:avLst/>
              <a:gdLst/>
              <a:ahLst/>
              <a:cxnLst/>
              <a:rect l="l" t="t" r="r" b="b"/>
              <a:pathLst>
                <a:path w="757" h="694" extrusionOk="0">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88"/>
            <p:cNvSpPr/>
            <p:nvPr/>
          </p:nvSpPr>
          <p:spPr>
            <a:xfrm>
              <a:off x="-52494100" y="2686975"/>
              <a:ext cx="279625" cy="318225"/>
            </a:xfrm>
            <a:custGeom>
              <a:avLst/>
              <a:gdLst/>
              <a:ahLst/>
              <a:cxnLst/>
              <a:rect l="l" t="t" r="r" b="b"/>
              <a:pathLst>
                <a:path w="11185" h="12729" extrusionOk="0">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2" name="Google Shape;11382;p88"/>
          <p:cNvGrpSpPr/>
          <p:nvPr/>
        </p:nvGrpSpPr>
        <p:grpSpPr>
          <a:xfrm>
            <a:off x="6665412" y="4064322"/>
            <a:ext cx="315503" cy="361090"/>
            <a:chOff x="-51708850" y="2305750"/>
            <a:chExt cx="278050" cy="318225"/>
          </a:xfrm>
        </p:grpSpPr>
        <p:sp>
          <p:nvSpPr>
            <p:cNvPr id="11383" name="Google Shape;11383;p88"/>
            <p:cNvSpPr/>
            <p:nvPr/>
          </p:nvSpPr>
          <p:spPr>
            <a:xfrm>
              <a:off x="-51617475" y="2455400"/>
              <a:ext cx="18125" cy="18150"/>
            </a:xfrm>
            <a:custGeom>
              <a:avLst/>
              <a:gdLst/>
              <a:ahLst/>
              <a:cxnLst/>
              <a:rect l="l" t="t" r="r" b="b"/>
              <a:pathLst>
                <a:path w="725" h="726" extrusionOk="0">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88"/>
            <p:cNvSpPr/>
            <p:nvPr/>
          </p:nvSpPr>
          <p:spPr>
            <a:xfrm>
              <a:off x="-51541875" y="2455400"/>
              <a:ext cx="17350" cy="18150"/>
            </a:xfrm>
            <a:custGeom>
              <a:avLst/>
              <a:gdLst/>
              <a:ahLst/>
              <a:cxnLst/>
              <a:rect l="l" t="t" r="r" b="b"/>
              <a:pathLst>
                <a:path w="694" h="726" extrusionOk="0">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88"/>
            <p:cNvSpPr/>
            <p:nvPr/>
          </p:nvSpPr>
          <p:spPr>
            <a:xfrm>
              <a:off x="-51708850" y="2305750"/>
              <a:ext cx="278050" cy="318225"/>
            </a:xfrm>
            <a:custGeom>
              <a:avLst/>
              <a:gdLst/>
              <a:ahLst/>
              <a:cxnLst/>
              <a:rect l="l" t="t" r="r" b="b"/>
              <a:pathLst>
                <a:path w="11122" h="12729" extrusionOk="0">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6" name="Google Shape;11386;p88"/>
          <p:cNvGrpSpPr/>
          <p:nvPr/>
        </p:nvGrpSpPr>
        <p:grpSpPr>
          <a:xfrm>
            <a:off x="7536807" y="1306109"/>
            <a:ext cx="319089" cy="362073"/>
            <a:chOff x="1044400" y="2917425"/>
            <a:chExt cx="248125" cy="281550"/>
          </a:xfrm>
        </p:grpSpPr>
        <p:sp>
          <p:nvSpPr>
            <p:cNvPr id="11387" name="Google Shape;11387;p88"/>
            <p:cNvSpPr/>
            <p:nvPr/>
          </p:nvSpPr>
          <p:spPr>
            <a:xfrm>
              <a:off x="1136400" y="3123175"/>
              <a:ext cx="64125" cy="26325"/>
            </a:xfrm>
            <a:custGeom>
              <a:avLst/>
              <a:gdLst/>
              <a:ahLst/>
              <a:cxnLst/>
              <a:rect l="l" t="t" r="r" b="b"/>
              <a:pathLst>
                <a:path w="2565" h="1053" extrusionOk="0">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88"/>
            <p:cNvSpPr/>
            <p:nvPr/>
          </p:nvSpPr>
          <p:spPr>
            <a:xfrm>
              <a:off x="1127325" y="3050525"/>
              <a:ext cx="16075" cy="16050"/>
            </a:xfrm>
            <a:custGeom>
              <a:avLst/>
              <a:gdLst/>
              <a:ahLst/>
              <a:cxnLst/>
              <a:rect l="l" t="t" r="r" b="b"/>
              <a:pathLst>
                <a:path w="643" h="642" extrusionOk="0">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88"/>
            <p:cNvSpPr/>
            <p:nvPr/>
          </p:nvSpPr>
          <p:spPr>
            <a:xfrm>
              <a:off x="1192850" y="3050525"/>
              <a:ext cx="15350" cy="16050"/>
            </a:xfrm>
            <a:custGeom>
              <a:avLst/>
              <a:gdLst/>
              <a:ahLst/>
              <a:cxnLst/>
              <a:rect l="l" t="t" r="r" b="b"/>
              <a:pathLst>
                <a:path w="614" h="642" extrusionOk="0">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88"/>
            <p:cNvSpPr/>
            <p:nvPr/>
          </p:nvSpPr>
          <p:spPr>
            <a:xfrm>
              <a:off x="1044400" y="2917425"/>
              <a:ext cx="248125" cy="281550"/>
            </a:xfrm>
            <a:custGeom>
              <a:avLst/>
              <a:gdLst/>
              <a:ahLst/>
              <a:cxnLst/>
              <a:rect l="l" t="t" r="r" b="b"/>
              <a:pathLst>
                <a:path w="9925" h="11262" extrusionOk="0">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88"/>
            <p:cNvSpPr/>
            <p:nvPr/>
          </p:nvSpPr>
          <p:spPr>
            <a:xfrm>
              <a:off x="1086125" y="2932961"/>
              <a:ext cx="11427" cy="58241"/>
            </a:xfrm>
            <a:custGeom>
              <a:avLst/>
              <a:gdLst/>
              <a:ahLst/>
              <a:cxnLst/>
              <a:rect l="l" t="t" r="r" b="b"/>
              <a:pathLst>
                <a:path w="500" h="2548" extrusionOk="0">
                  <a:moveTo>
                    <a:pt x="500" y="2238"/>
                  </a:moveTo>
                  <a:lnTo>
                    <a:pt x="500" y="0"/>
                  </a:lnTo>
                  <a:lnTo>
                    <a:pt x="72" y="214"/>
                  </a:lnTo>
                  <a:lnTo>
                    <a:pt x="0" y="1547"/>
                  </a:lnTo>
                  <a:lnTo>
                    <a:pt x="0" y="2548"/>
                  </a:lnTo>
                  <a:close/>
                </a:path>
              </a:pathLst>
            </a:custGeom>
            <a:solidFill>
              <a:srgbClr val="5F7D95"/>
            </a:solidFill>
            <a:ln>
              <a:noFill/>
            </a:ln>
          </p:spPr>
        </p:sp>
        <p:sp>
          <p:nvSpPr>
            <p:cNvPr id="11392" name="Google Shape;11392;p88"/>
            <p:cNvSpPr/>
            <p:nvPr/>
          </p:nvSpPr>
          <p:spPr>
            <a:xfrm>
              <a:off x="1090922" y="2925900"/>
              <a:ext cx="29209" cy="38629"/>
            </a:xfrm>
            <a:custGeom>
              <a:avLst/>
              <a:gdLst/>
              <a:ahLst/>
              <a:cxnLst/>
              <a:rect l="l" t="t" r="r" b="b"/>
              <a:pathLst>
                <a:path w="1278" h="1690" extrusionOk="0">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rgbClr val="5F7D95"/>
            </a:solidFill>
            <a:ln>
              <a:noFill/>
            </a:ln>
          </p:spPr>
        </p:sp>
        <p:sp>
          <p:nvSpPr>
            <p:cNvPr id="11393" name="Google Shape;11393;p88"/>
            <p:cNvSpPr/>
            <p:nvPr/>
          </p:nvSpPr>
          <p:spPr>
            <a:xfrm>
              <a:off x="1222775" y="2966925"/>
              <a:ext cx="28574" cy="36325"/>
            </a:xfrm>
            <a:custGeom>
              <a:avLst/>
              <a:gdLst/>
              <a:ahLst/>
              <a:cxnLst/>
              <a:rect l="l" t="t" r="r" b="b"/>
              <a:pathLst>
                <a:path w="1048" h="1453" extrusionOk="0">
                  <a:moveTo>
                    <a:pt x="0" y="0"/>
                  </a:moveTo>
                  <a:lnTo>
                    <a:pt x="1048" y="1072"/>
                  </a:lnTo>
                  <a:lnTo>
                    <a:pt x="905" y="1453"/>
                  </a:lnTo>
                  <a:lnTo>
                    <a:pt x="0" y="667"/>
                  </a:lnTo>
                  <a:close/>
                </a:path>
              </a:pathLst>
            </a:custGeom>
            <a:solidFill>
              <a:srgbClr val="5F7D95"/>
            </a:solidFill>
            <a:ln>
              <a:noFill/>
            </a:ln>
          </p:spPr>
        </p:sp>
        <p:sp>
          <p:nvSpPr>
            <p:cNvPr id="11394" name="Google Shape;11394;p88"/>
            <p:cNvSpPr/>
            <p:nvPr/>
          </p:nvSpPr>
          <p:spPr>
            <a:xfrm>
              <a:off x="1205975" y="2965750"/>
              <a:ext cx="21000" cy="162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88"/>
            <p:cNvSpPr/>
            <p:nvPr/>
          </p:nvSpPr>
          <p:spPr>
            <a:xfrm>
              <a:off x="1082225" y="2937250"/>
              <a:ext cx="11400" cy="264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96" name="Google Shape;11396;p88"/>
          <p:cNvSpPr/>
          <p:nvPr/>
        </p:nvSpPr>
        <p:spPr>
          <a:xfrm>
            <a:off x="6633660" y="2232052"/>
            <a:ext cx="343218" cy="362154"/>
          </a:xfrm>
          <a:custGeom>
            <a:avLst/>
            <a:gdLst/>
            <a:ahLst/>
            <a:cxnLst/>
            <a:rect l="l" t="t" r="r" b="b"/>
            <a:pathLst>
              <a:path w="10621" h="11207" extrusionOk="0">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400"/>
        <p:cNvGrpSpPr/>
        <p:nvPr/>
      </p:nvGrpSpPr>
      <p:grpSpPr>
        <a:xfrm>
          <a:off x="0" y="0"/>
          <a:ext cx="0" cy="0"/>
          <a:chOff x="0" y="0"/>
          <a:chExt cx="0" cy="0"/>
        </a:xfrm>
      </p:grpSpPr>
      <p:sp>
        <p:nvSpPr>
          <p:cNvPr id="11401" name="Google Shape;11401;p89"/>
          <p:cNvSpPr txBox="1">
            <a:spLocks noGrp="1"/>
          </p:cNvSpPr>
          <p:nvPr>
            <p:ph type="title" idx="4294967295"/>
          </p:nvPr>
        </p:nvSpPr>
        <p:spPr>
          <a:xfrm>
            <a:off x="849675" y="7152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11402" name="Google Shape;11402;p89"/>
          <p:cNvSpPr txBox="1">
            <a:spLocks noGrp="1"/>
          </p:cNvSpPr>
          <p:nvPr>
            <p:ph type="title" idx="4294967295"/>
          </p:nvPr>
        </p:nvSpPr>
        <p:spPr>
          <a:xfrm>
            <a:off x="4858400" y="7152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11403" name="Google Shape;11403;p89"/>
          <p:cNvGrpSpPr/>
          <p:nvPr/>
        </p:nvGrpSpPr>
        <p:grpSpPr>
          <a:xfrm>
            <a:off x="889109" y="1303003"/>
            <a:ext cx="278288" cy="357036"/>
            <a:chOff x="-50489600" y="1947400"/>
            <a:chExt cx="233150" cy="299125"/>
          </a:xfrm>
        </p:grpSpPr>
        <p:sp>
          <p:nvSpPr>
            <p:cNvPr id="11404" name="Google Shape;11404;p89"/>
            <p:cNvSpPr/>
            <p:nvPr/>
          </p:nvSpPr>
          <p:spPr>
            <a:xfrm>
              <a:off x="-50382475" y="2018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89"/>
            <p:cNvSpPr/>
            <p:nvPr/>
          </p:nvSpPr>
          <p:spPr>
            <a:xfrm>
              <a:off x="-50489600" y="1947400"/>
              <a:ext cx="233150" cy="299125"/>
            </a:xfrm>
            <a:custGeom>
              <a:avLst/>
              <a:gdLst/>
              <a:ahLst/>
              <a:cxnLst/>
              <a:rect l="l" t="t" r="r" b="b"/>
              <a:pathLst>
                <a:path w="9326" h="11965" extrusionOk="0">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6" name="Google Shape;11406;p89"/>
          <p:cNvGrpSpPr/>
          <p:nvPr/>
        </p:nvGrpSpPr>
        <p:grpSpPr>
          <a:xfrm>
            <a:off x="849616" y="1757960"/>
            <a:ext cx="357274" cy="358199"/>
            <a:chOff x="-50523475" y="2316000"/>
            <a:chExt cx="299325" cy="300100"/>
          </a:xfrm>
        </p:grpSpPr>
        <p:sp>
          <p:nvSpPr>
            <p:cNvPr id="11407" name="Google Shape;11407;p89"/>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89"/>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09" name="Google Shape;11409;p89"/>
          <p:cNvGrpSpPr/>
          <p:nvPr/>
        </p:nvGrpSpPr>
        <p:grpSpPr>
          <a:xfrm>
            <a:off x="848213" y="2207269"/>
            <a:ext cx="360079" cy="357304"/>
            <a:chOff x="-50524250" y="2686150"/>
            <a:chExt cx="301675" cy="299350"/>
          </a:xfrm>
        </p:grpSpPr>
        <p:sp>
          <p:nvSpPr>
            <p:cNvPr id="11410" name="Google Shape;11410;p89"/>
            <p:cNvSpPr/>
            <p:nvPr/>
          </p:nvSpPr>
          <p:spPr>
            <a:xfrm>
              <a:off x="-50488025" y="2792500"/>
              <a:ext cx="18150" cy="52800"/>
            </a:xfrm>
            <a:custGeom>
              <a:avLst/>
              <a:gdLst/>
              <a:ahLst/>
              <a:cxnLst/>
              <a:rect l="l" t="t" r="r" b="b"/>
              <a:pathLst>
                <a:path w="726" h="2112" extrusionOk="0">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89"/>
            <p:cNvSpPr/>
            <p:nvPr/>
          </p:nvSpPr>
          <p:spPr>
            <a:xfrm>
              <a:off x="-50488025" y="2897250"/>
              <a:ext cx="18150" cy="53600"/>
            </a:xfrm>
            <a:custGeom>
              <a:avLst/>
              <a:gdLst/>
              <a:ahLst/>
              <a:cxnLst/>
              <a:rect l="l" t="t" r="r" b="b"/>
              <a:pathLst>
                <a:path w="726" h="2144" extrusionOk="0">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89"/>
            <p:cNvSpPr/>
            <p:nvPr/>
          </p:nvSpPr>
          <p:spPr>
            <a:xfrm>
              <a:off x="-50488025" y="28618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89"/>
            <p:cNvSpPr/>
            <p:nvPr/>
          </p:nvSpPr>
          <p:spPr>
            <a:xfrm>
              <a:off x="-50524250" y="2686150"/>
              <a:ext cx="301675" cy="52825"/>
            </a:xfrm>
            <a:custGeom>
              <a:avLst/>
              <a:gdLst/>
              <a:ahLst/>
              <a:cxnLst/>
              <a:rect l="l" t="t" r="r" b="b"/>
              <a:pathLst>
                <a:path w="12067" h="2113" extrusionOk="0">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89"/>
            <p:cNvSpPr/>
            <p:nvPr/>
          </p:nvSpPr>
          <p:spPr>
            <a:xfrm>
              <a:off x="-50523475" y="2757075"/>
              <a:ext cx="300900" cy="228425"/>
            </a:xfrm>
            <a:custGeom>
              <a:avLst/>
              <a:gdLst/>
              <a:ahLst/>
              <a:cxnLst/>
              <a:rect l="l" t="t" r="r" b="b"/>
              <a:pathLst>
                <a:path w="12036" h="9137" extrusionOk="0">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89"/>
            <p:cNvSpPr/>
            <p:nvPr/>
          </p:nvSpPr>
          <p:spPr>
            <a:xfrm>
              <a:off x="-50453375" y="2792500"/>
              <a:ext cx="194575" cy="158350"/>
            </a:xfrm>
            <a:custGeom>
              <a:avLst/>
              <a:gdLst/>
              <a:ahLst/>
              <a:cxnLst/>
              <a:rect l="l" t="t" r="r" b="b"/>
              <a:pathLst>
                <a:path w="7783" h="6334" extrusionOk="0">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6" name="Google Shape;11416;p89"/>
          <p:cNvGrpSpPr/>
          <p:nvPr/>
        </p:nvGrpSpPr>
        <p:grpSpPr>
          <a:xfrm>
            <a:off x="3070976" y="1333082"/>
            <a:ext cx="358199" cy="359154"/>
            <a:chOff x="-48633950" y="1972600"/>
            <a:chExt cx="300100" cy="300900"/>
          </a:xfrm>
        </p:grpSpPr>
        <p:sp>
          <p:nvSpPr>
            <p:cNvPr id="11417" name="Google Shape;11417;p89"/>
            <p:cNvSpPr/>
            <p:nvPr/>
          </p:nvSpPr>
          <p:spPr>
            <a:xfrm>
              <a:off x="-48633950" y="1972600"/>
              <a:ext cx="300100" cy="300900"/>
            </a:xfrm>
            <a:custGeom>
              <a:avLst/>
              <a:gdLst/>
              <a:ahLst/>
              <a:cxnLst/>
              <a:rect l="l" t="t" r="r" b="b"/>
              <a:pathLst>
                <a:path w="12004" h="12036" extrusionOk="0">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89"/>
            <p:cNvSpPr/>
            <p:nvPr/>
          </p:nvSpPr>
          <p:spPr>
            <a:xfrm>
              <a:off x="-48509525" y="2097050"/>
              <a:ext cx="52800" cy="52775"/>
            </a:xfrm>
            <a:custGeom>
              <a:avLst/>
              <a:gdLst/>
              <a:ahLst/>
              <a:cxnLst/>
              <a:rect l="l" t="t" r="r" b="b"/>
              <a:pathLst>
                <a:path w="2112" h="2111" extrusionOk="0">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9" name="Google Shape;11419;p89"/>
          <p:cNvGrpSpPr/>
          <p:nvPr/>
        </p:nvGrpSpPr>
        <p:grpSpPr>
          <a:xfrm>
            <a:off x="3070499" y="1788993"/>
            <a:ext cx="359154" cy="361004"/>
            <a:chOff x="-48634750" y="2342000"/>
            <a:chExt cx="300900" cy="302450"/>
          </a:xfrm>
        </p:grpSpPr>
        <p:sp>
          <p:nvSpPr>
            <p:cNvPr id="11420" name="Google Shape;11420;p89"/>
            <p:cNvSpPr/>
            <p:nvPr/>
          </p:nvSpPr>
          <p:spPr>
            <a:xfrm>
              <a:off x="-48545750" y="2342000"/>
              <a:ext cx="211900" cy="300875"/>
            </a:xfrm>
            <a:custGeom>
              <a:avLst/>
              <a:gdLst/>
              <a:ahLst/>
              <a:cxnLst/>
              <a:rect l="l" t="t" r="r" b="b"/>
              <a:pathLst>
                <a:path w="8476" h="12035" extrusionOk="0">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89"/>
            <p:cNvSpPr/>
            <p:nvPr/>
          </p:nvSpPr>
          <p:spPr>
            <a:xfrm>
              <a:off x="-48509525" y="2395550"/>
              <a:ext cx="52800" cy="52800"/>
            </a:xfrm>
            <a:custGeom>
              <a:avLst/>
              <a:gdLst/>
              <a:ahLst/>
              <a:cxnLst/>
              <a:rect l="l" t="t" r="r" b="b"/>
              <a:pathLst>
                <a:path w="2112" h="2112" extrusionOk="0">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89"/>
            <p:cNvSpPr/>
            <p:nvPr/>
          </p:nvSpPr>
          <p:spPr>
            <a:xfrm>
              <a:off x="-48509525" y="2466425"/>
              <a:ext cx="52800" cy="52800"/>
            </a:xfrm>
            <a:custGeom>
              <a:avLst/>
              <a:gdLst/>
              <a:ahLst/>
              <a:cxnLst/>
              <a:rect l="l" t="t" r="r" b="b"/>
              <a:pathLst>
                <a:path w="2112" h="2112" extrusionOk="0">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89"/>
            <p:cNvSpPr/>
            <p:nvPr/>
          </p:nvSpPr>
          <p:spPr>
            <a:xfrm>
              <a:off x="-48509525" y="2537325"/>
              <a:ext cx="52800" cy="52800"/>
            </a:xfrm>
            <a:custGeom>
              <a:avLst/>
              <a:gdLst/>
              <a:ahLst/>
              <a:cxnLst/>
              <a:rect l="l" t="t" r="r" b="b"/>
              <a:pathLst>
                <a:path w="2112" h="2112" extrusionOk="0">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89"/>
            <p:cNvSpPr/>
            <p:nvPr/>
          </p:nvSpPr>
          <p:spPr>
            <a:xfrm>
              <a:off x="-48421300" y="2395550"/>
              <a:ext cx="52800" cy="52800"/>
            </a:xfrm>
            <a:custGeom>
              <a:avLst/>
              <a:gdLst/>
              <a:ahLst/>
              <a:cxnLst/>
              <a:rect l="l" t="t" r="r" b="b"/>
              <a:pathLst>
                <a:path w="2112" h="2112" extrusionOk="0">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89"/>
            <p:cNvSpPr/>
            <p:nvPr/>
          </p:nvSpPr>
          <p:spPr>
            <a:xfrm>
              <a:off x="-48421300" y="2466425"/>
              <a:ext cx="52800" cy="52800"/>
            </a:xfrm>
            <a:custGeom>
              <a:avLst/>
              <a:gdLst/>
              <a:ahLst/>
              <a:cxnLst/>
              <a:rect l="l" t="t" r="r" b="b"/>
              <a:pathLst>
                <a:path w="2112" h="2112" extrusionOk="0">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89"/>
            <p:cNvSpPr/>
            <p:nvPr/>
          </p:nvSpPr>
          <p:spPr>
            <a:xfrm>
              <a:off x="-48421300" y="2537325"/>
              <a:ext cx="52800" cy="52800"/>
            </a:xfrm>
            <a:custGeom>
              <a:avLst/>
              <a:gdLst/>
              <a:ahLst/>
              <a:cxnLst/>
              <a:rect l="l" t="t" r="r" b="b"/>
              <a:pathLst>
                <a:path w="2112" h="2112" extrusionOk="0">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89"/>
            <p:cNvSpPr/>
            <p:nvPr/>
          </p:nvSpPr>
          <p:spPr>
            <a:xfrm>
              <a:off x="-48634750" y="2342775"/>
              <a:ext cx="71700" cy="301675"/>
            </a:xfrm>
            <a:custGeom>
              <a:avLst/>
              <a:gdLst/>
              <a:ahLst/>
              <a:cxnLst/>
              <a:rect l="l" t="t" r="r" b="b"/>
              <a:pathLst>
                <a:path w="2868" h="12067" extrusionOk="0">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28" name="Google Shape;11428;p89"/>
          <p:cNvGrpSpPr/>
          <p:nvPr/>
        </p:nvGrpSpPr>
        <p:grpSpPr>
          <a:xfrm>
            <a:off x="3071439" y="2237377"/>
            <a:ext cx="357274" cy="357274"/>
            <a:chOff x="-48633175" y="2711375"/>
            <a:chExt cx="299325" cy="299325"/>
          </a:xfrm>
        </p:grpSpPr>
        <p:sp>
          <p:nvSpPr>
            <p:cNvPr id="11429" name="Google Shape;11429;p89"/>
            <p:cNvSpPr/>
            <p:nvPr/>
          </p:nvSpPr>
          <p:spPr>
            <a:xfrm>
              <a:off x="-48633175" y="2711375"/>
              <a:ext cx="299325" cy="299325"/>
            </a:xfrm>
            <a:custGeom>
              <a:avLst/>
              <a:gdLst/>
              <a:ahLst/>
              <a:cxnLst/>
              <a:rect l="l" t="t" r="r" b="b"/>
              <a:pathLst>
                <a:path w="11973" h="11973" extrusionOk="0">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89"/>
            <p:cNvSpPr/>
            <p:nvPr/>
          </p:nvSpPr>
          <p:spPr>
            <a:xfrm>
              <a:off x="-48579600" y="2764950"/>
              <a:ext cx="192975" cy="191400"/>
            </a:xfrm>
            <a:custGeom>
              <a:avLst/>
              <a:gdLst/>
              <a:ahLst/>
              <a:cxnLst/>
              <a:rect l="l" t="t" r="r" b="b"/>
              <a:pathLst>
                <a:path w="7719" h="7656" extrusionOk="0">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1" name="Google Shape;11431;p89"/>
          <p:cNvGrpSpPr/>
          <p:nvPr/>
        </p:nvGrpSpPr>
        <p:grpSpPr>
          <a:xfrm>
            <a:off x="1757928" y="2689329"/>
            <a:ext cx="314006" cy="358229"/>
            <a:chOff x="-46753100" y="1965500"/>
            <a:chExt cx="263075" cy="300125"/>
          </a:xfrm>
        </p:grpSpPr>
        <p:sp>
          <p:nvSpPr>
            <p:cNvPr id="11432" name="Google Shape;11432;p89"/>
            <p:cNvSpPr/>
            <p:nvPr/>
          </p:nvSpPr>
          <p:spPr>
            <a:xfrm>
              <a:off x="-46647575" y="2034825"/>
              <a:ext cx="53575" cy="53575"/>
            </a:xfrm>
            <a:custGeom>
              <a:avLst/>
              <a:gdLst/>
              <a:ahLst/>
              <a:cxnLst/>
              <a:rect l="l" t="t" r="r" b="b"/>
              <a:pathLst>
                <a:path w="2143" h="2143" extrusionOk="0">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89"/>
            <p:cNvSpPr/>
            <p:nvPr/>
          </p:nvSpPr>
          <p:spPr>
            <a:xfrm>
              <a:off x="-46753100" y="1965500"/>
              <a:ext cx="263075" cy="300125"/>
            </a:xfrm>
            <a:custGeom>
              <a:avLst/>
              <a:gdLst/>
              <a:ahLst/>
              <a:cxnLst/>
              <a:rect l="l" t="t" r="r" b="b"/>
              <a:pathLst>
                <a:path w="10523" h="12005" extrusionOk="0">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4" name="Google Shape;11434;p89"/>
          <p:cNvGrpSpPr/>
          <p:nvPr/>
        </p:nvGrpSpPr>
        <p:grpSpPr>
          <a:xfrm>
            <a:off x="1735354" y="3156542"/>
            <a:ext cx="359154" cy="315916"/>
            <a:chOff x="-46772025" y="2350650"/>
            <a:chExt cx="300900" cy="264675"/>
          </a:xfrm>
        </p:grpSpPr>
        <p:sp>
          <p:nvSpPr>
            <p:cNvPr id="11435" name="Google Shape;11435;p89"/>
            <p:cNvSpPr/>
            <p:nvPr/>
          </p:nvSpPr>
          <p:spPr>
            <a:xfrm>
              <a:off x="-46772025" y="2350650"/>
              <a:ext cx="300900" cy="264675"/>
            </a:xfrm>
            <a:custGeom>
              <a:avLst/>
              <a:gdLst/>
              <a:ahLst/>
              <a:cxnLst/>
              <a:rect l="l" t="t" r="r" b="b"/>
              <a:pathLst>
                <a:path w="12036" h="10587" extrusionOk="0">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89"/>
            <p:cNvSpPr/>
            <p:nvPr/>
          </p:nvSpPr>
          <p:spPr>
            <a:xfrm>
              <a:off x="-46664900" y="2475100"/>
              <a:ext cx="92175" cy="122900"/>
            </a:xfrm>
            <a:custGeom>
              <a:avLst/>
              <a:gdLst/>
              <a:ahLst/>
              <a:cxnLst/>
              <a:rect l="l" t="t" r="r" b="b"/>
              <a:pathLst>
                <a:path w="3687" h="4916" extrusionOk="0">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37" name="Google Shape;11437;p89"/>
          <p:cNvGrpSpPr/>
          <p:nvPr/>
        </p:nvGrpSpPr>
        <p:grpSpPr>
          <a:xfrm>
            <a:off x="1735354" y="3590820"/>
            <a:ext cx="359154" cy="359154"/>
            <a:chOff x="-46772025" y="2701925"/>
            <a:chExt cx="300900" cy="300900"/>
          </a:xfrm>
        </p:grpSpPr>
        <p:sp>
          <p:nvSpPr>
            <p:cNvPr id="11438" name="Google Shape;11438;p89"/>
            <p:cNvSpPr/>
            <p:nvPr/>
          </p:nvSpPr>
          <p:spPr>
            <a:xfrm>
              <a:off x="-46647575" y="2826375"/>
              <a:ext cx="53575" cy="53575"/>
            </a:xfrm>
            <a:custGeom>
              <a:avLst/>
              <a:gdLst/>
              <a:ahLst/>
              <a:cxnLst/>
              <a:rect l="l" t="t" r="r" b="b"/>
              <a:pathLst>
                <a:path w="2143" h="2143" extrusionOk="0">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89"/>
            <p:cNvSpPr/>
            <p:nvPr/>
          </p:nvSpPr>
          <p:spPr>
            <a:xfrm>
              <a:off x="-46772025" y="2701925"/>
              <a:ext cx="300900" cy="300900"/>
            </a:xfrm>
            <a:custGeom>
              <a:avLst/>
              <a:gdLst/>
              <a:ahLst/>
              <a:cxnLst/>
              <a:rect l="l" t="t" r="r" b="b"/>
              <a:pathLst>
                <a:path w="12036" h="12036" extrusionOk="0">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0" name="Google Shape;11440;p89"/>
          <p:cNvSpPr/>
          <p:nvPr/>
        </p:nvSpPr>
        <p:spPr>
          <a:xfrm>
            <a:off x="3964861" y="2731511"/>
            <a:ext cx="358199" cy="359154"/>
          </a:xfrm>
          <a:custGeom>
            <a:avLst/>
            <a:gdLst/>
            <a:ahLst/>
            <a:cxnLst/>
            <a:rect l="l" t="t" r="r" b="b"/>
            <a:pathLst>
              <a:path w="12004" h="12036" extrusionOk="0">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41" name="Google Shape;11441;p89"/>
          <p:cNvGrpSpPr/>
          <p:nvPr/>
        </p:nvGrpSpPr>
        <p:grpSpPr>
          <a:xfrm>
            <a:off x="1293035" y="1303928"/>
            <a:ext cx="358199" cy="359154"/>
            <a:chOff x="-50154075" y="1948175"/>
            <a:chExt cx="300100" cy="300900"/>
          </a:xfrm>
        </p:grpSpPr>
        <p:sp>
          <p:nvSpPr>
            <p:cNvPr id="11442" name="Google Shape;11442;p89"/>
            <p:cNvSpPr/>
            <p:nvPr/>
          </p:nvSpPr>
          <p:spPr>
            <a:xfrm>
              <a:off x="-50154075" y="1948175"/>
              <a:ext cx="300100" cy="300900"/>
            </a:xfrm>
            <a:custGeom>
              <a:avLst/>
              <a:gdLst/>
              <a:ahLst/>
              <a:cxnLst/>
              <a:rect l="l" t="t" r="r" b="b"/>
              <a:pathLst>
                <a:path w="12004" h="12036" extrusionOk="0">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89"/>
            <p:cNvSpPr/>
            <p:nvPr/>
          </p:nvSpPr>
          <p:spPr>
            <a:xfrm>
              <a:off x="-50119425" y="21947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4" name="Google Shape;11444;p89"/>
          <p:cNvGrpSpPr/>
          <p:nvPr/>
        </p:nvGrpSpPr>
        <p:grpSpPr>
          <a:xfrm>
            <a:off x="1293035" y="1758885"/>
            <a:ext cx="358199" cy="358229"/>
            <a:chOff x="-50154850" y="2316775"/>
            <a:chExt cx="300100" cy="300125"/>
          </a:xfrm>
        </p:grpSpPr>
        <p:sp>
          <p:nvSpPr>
            <p:cNvPr id="11445" name="Google Shape;11445;p89"/>
            <p:cNvSpPr/>
            <p:nvPr/>
          </p:nvSpPr>
          <p:spPr>
            <a:xfrm>
              <a:off x="-50154850" y="2316775"/>
              <a:ext cx="300100" cy="300125"/>
            </a:xfrm>
            <a:custGeom>
              <a:avLst/>
              <a:gdLst/>
              <a:ahLst/>
              <a:cxnLst/>
              <a:rect l="l" t="t" r="r" b="b"/>
              <a:pathLst>
                <a:path w="12004" h="12005" extrusionOk="0">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6" name="Google Shape;11446;p89"/>
            <p:cNvSpPr/>
            <p:nvPr/>
          </p:nvSpPr>
          <p:spPr>
            <a:xfrm>
              <a:off x="-50083975" y="2368775"/>
              <a:ext cx="158325" cy="193775"/>
            </a:xfrm>
            <a:custGeom>
              <a:avLst/>
              <a:gdLst/>
              <a:ahLst/>
              <a:cxnLst/>
              <a:rect l="l" t="t" r="r" b="b"/>
              <a:pathLst>
                <a:path w="6333" h="7751" extrusionOk="0">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47" name="Google Shape;11447;p89"/>
          <p:cNvGrpSpPr/>
          <p:nvPr/>
        </p:nvGrpSpPr>
        <p:grpSpPr>
          <a:xfrm>
            <a:off x="1288813" y="2205896"/>
            <a:ext cx="366644" cy="356558"/>
            <a:chOff x="-50158000" y="2685000"/>
            <a:chExt cx="307175" cy="298725"/>
          </a:xfrm>
        </p:grpSpPr>
        <p:sp>
          <p:nvSpPr>
            <p:cNvPr id="11448" name="Google Shape;11448;p89"/>
            <p:cNvSpPr/>
            <p:nvPr/>
          </p:nvSpPr>
          <p:spPr>
            <a:xfrm>
              <a:off x="-50158000" y="2685000"/>
              <a:ext cx="307175" cy="298725"/>
            </a:xfrm>
            <a:custGeom>
              <a:avLst/>
              <a:gdLst/>
              <a:ahLst/>
              <a:cxnLst/>
              <a:rect l="l" t="t" r="r" b="b"/>
              <a:pathLst>
                <a:path w="12287" h="11949" extrusionOk="0">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89"/>
            <p:cNvSpPr/>
            <p:nvPr/>
          </p:nvSpPr>
          <p:spPr>
            <a:xfrm>
              <a:off x="-50058775" y="2838200"/>
              <a:ext cx="51225" cy="49625"/>
            </a:xfrm>
            <a:custGeom>
              <a:avLst/>
              <a:gdLst/>
              <a:ahLst/>
              <a:cxnLst/>
              <a:rect l="l" t="t" r="r" b="b"/>
              <a:pathLst>
                <a:path w="2049" h="1985" extrusionOk="0">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0" name="Google Shape;11450;p89"/>
          <p:cNvGrpSpPr/>
          <p:nvPr/>
        </p:nvGrpSpPr>
        <p:grpSpPr>
          <a:xfrm>
            <a:off x="3521599" y="1334007"/>
            <a:ext cx="361004" cy="358229"/>
            <a:chOff x="-48266125" y="1973375"/>
            <a:chExt cx="302450" cy="300125"/>
          </a:xfrm>
        </p:grpSpPr>
        <p:sp>
          <p:nvSpPr>
            <p:cNvPr id="11451" name="Google Shape;11451;p89"/>
            <p:cNvSpPr/>
            <p:nvPr/>
          </p:nvSpPr>
          <p:spPr>
            <a:xfrm>
              <a:off x="-48212575" y="2045050"/>
              <a:ext cx="122900" cy="123700"/>
            </a:xfrm>
            <a:custGeom>
              <a:avLst/>
              <a:gdLst/>
              <a:ahLst/>
              <a:cxnLst/>
              <a:rect l="l" t="t" r="r" b="b"/>
              <a:pathLst>
                <a:path w="4916" h="4948" extrusionOk="0">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89"/>
            <p:cNvSpPr/>
            <p:nvPr/>
          </p:nvSpPr>
          <p:spPr>
            <a:xfrm>
              <a:off x="-48266125" y="1973375"/>
              <a:ext cx="230000" cy="300125"/>
            </a:xfrm>
            <a:custGeom>
              <a:avLst/>
              <a:gdLst/>
              <a:ahLst/>
              <a:cxnLst/>
              <a:rect l="l" t="t" r="r" b="b"/>
              <a:pathLst>
                <a:path w="9200" h="12005" extrusionOk="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89"/>
            <p:cNvSpPr/>
            <p:nvPr/>
          </p:nvSpPr>
          <p:spPr>
            <a:xfrm>
              <a:off x="-48018025" y="1991500"/>
              <a:ext cx="54350" cy="282000"/>
            </a:xfrm>
            <a:custGeom>
              <a:avLst/>
              <a:gdLst/>
              <a:ahLst/>
              <a:cxnLst/>
              <a:rect l="l" t="t" r="r" b="b"/>
              <a:pathLst>
                <a:path w="2174" h="11280" extrusionOk="0">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89"/>
            <p:cNvSpPr/>
            <p:nvPr/>
          </p:nvSpPr>
          <p:spPr>
            <a:xfrm>
              <a:off x="-48211800" y="2221475"/>
              <a:ext cx="122900" cy="17350"/>
            </a:xfrm>
            <a:custGeom>
              <a:avLst/>
              <a:gdLst/>
              <a:ahLst/>
              <a:cxnLst/>
              <a:rect l="l" t="t" r="r" b="b"/>
              <a:pathLst>
                <a:path w="4916" h="694" extrusionOk="0">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89"/>
            <p:cNvSpPr/>
            <p:nvPr/>
          </p:nvSpPr>
          <p:spPr>
            <a:xfrm>
              <a:off x="-48211800" y="2185250"/>
              <a:ext cx="87450" cy="18150"/>
            </a:xfrm>
            <a:custGeom>
              <a:avLst/>
              <a:gdLst/>
              <a:ahLst/>
              <a:cxnLst/>
              <a:rect l="l" t="t" r="r" b="b"/>
              <a:pathLst>
                <a:path w="3498" h="726" extrusionOk="0">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89"/>
            <p:cNvSpPr/>
            <p:nvPr/>
          </p:nvSpPr>
          <p:spPr>
            <a:xfrm>
              <a:off x="-48106250" y="2185250"/>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57" name="Google Shape;11457;p89"/>
          <p:cNvGrpSpPr/>
          <p:nvPr/>
        </p:nvGrpSpPr>
        <p:grpSpPr>
          <a:xfrm>
            <a:off x="3548844" y="1789769"/>
            <a:ext cx="306516" cy="358349"/>
            <a:chOff x="-48237000" y="2342650"/>
            <a:chExt cx="256800" cy="300225"/>
          </a:xfrm>
        </p:grpSpPr>
        <p:sp>
          <p:nvSpPr>
            <p:cNvPr id="11458" name="Google Shape;11458;p89"/>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9" name="Google Shape;11459;p89"/>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0" name="Google Shape;11460;p89"/>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1" name="Google Shape;11461;p89"/>
          <p:cNvGrpSpPr/>
          <p:nvPr/>
        </p:nvGrpSpPr>
        <p:grpSpPr>
          <a:xfrm>
            <a:off x="2180338" y="2690046"/>
            <a:ext cx="361034" cy="355633"/>
            <a:chOff x="-46404975" y="1966100"/>
            <a:chExt cx="302475" cy="297950"/>
          </a:xfrm>
        </p:grpSpPr>
        <p:sp>
          <p:nvSpPr>
            <p:cNvPr id="11462" name="Google Shape;11462;p89"/>
            <p:cNvSpPr/>
            <p:nvPr/>
          </p:nvSpPr>
          <p:spPr>
            <a:xfrm>
              <a:off x="-46349850" y="1966100"/>
              <a:ext cx="38625" cy="86850"/>
            </a:xfrm>
            <a:custGeom>
              <a:avLst/>
              <a:gdLst/>
              <a:ahLst/>
              <a:cxnLst/>
              <a:rect l="l" t="t" r="r" b="b"/>
              <a:pathLst>
                <a:path w="1545" h="3474" extrusionOk="0">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11463;p89"/>
            <p:cNvSpPr/>
            <p:nvPr/>
          </p:nvSpPr>
          <p:spPr>
            <a:xfrm>
              <a:off x="-46297875" y="1966100"/>
              <a:ext cx="38625" cy="86850"/>
            </a:xfrm>
            <a:custGeom>
              <a:avLst/>
              <a:gdLst/>
              <a:ahLst/>
              <a:cxnLst/>
              <a:rect l="l" t="t" r="r" b="b"/>
              <a:pathLst>
                <a:path w="1545" h="3474" extrusionOk="0">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4" name="Google Shape;11464;p89"/>
            <p:cNvSpPr/>
            <p:nvPr/>
          </p:nvSpPr>
          <p:spPr>
            <a:xfrm>
              <a:off x="-46244300" y="1966100"/>
              <a:ext cx="38600" cy="86850"/>
            </a:xfrm>
            <a:custGeom>
              <a:avLst/>
              <a:gdLst/>
              <a:ahLst/>
              <a:cxnLst/>
              <a:rect l="l" t="t" r="r" b="b"/>
              <a:pathLst>
                <a:path w="1544" h="3474" extrusionOk="0">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89"/>
            <p:cNvSpPr/>
            <p:nvPr/>
          </p:nvSpPr>
          <p:spPr>
            <a:xfrm>
              <a:off x="-46404975" y="2070250"/>
              <a:ext cx="302475" cy="193800"/>
            </a:xfrm>
            <a:custGeom>
              <a:avLst/>
              <a:gdLst/>
              <a:ahLst/>
              <a:cxnLst/>
              <a:rect l="l" t="t" r="r" b="b"/>
              <a:pathLst>
                <a:path w="12099" h="7752" extrusionOk="0">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6" name="Google Shape;11466;p89"/>
          <p:cNvGrpSpPr/>
          <p:nvPr/>
        </p:nvGrpSpPr>
        <p:grpSpPr>
          <a:xfrm>
            <a:off x="2181740" y="3135863"/>
            <a:ext cx="358229" cy="358199"/>
            <a:chOff x="-46401050" y="2333325"/>
            <a:chExt cx="300125" cy="300100"/>
          </a:xfrm>
        </p:grpSpPr>
        <p:sp>
          <p:nvSpPr>
            <p:cNvPr id="11467" name="Google Shape;11467;p89"/>
            <p:cNvSpPr/>
            <p:nvPr/>
          </p:nvSpPr>
          <p:spPr>
            <a:xfrm>
              <a:off x="-46401050" y="2333325"/>
              <a:ext cx="300125" cy="300100"/>
            </a:xfrm>
            <a:custGeom>
              <a:avLst/>
              <a:gdLst/>
              <a:ahLst/>
              <a:cxnLst/>
              <a:rect l="l" t="t" r="r" b="b"/>
              <a:pathLst>
                <a:path w="12005" h="12004" extrusionOk="0">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89"/>
            <p:cNvSpPr/>
            <p:nvPr/>
          </p:nvSpPr>
          <p:spPr>
            <a:xfrm>
              <a:off x="-46366400" y="2580650"/>
              <a:ext cx="35475" cy="17350"/>
            </a:xfrm>
            <a:custGeom>
              <a:avLst/>
              <a:gdLst/>
              <a:ahLst/>
              <a:cxnLst/>
              <a:rect l="l" t="t" r="r" b="b"/>
              <a:pathLst>
                <a:path w="1419" h="694" extrusionOk="0">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89"/>
            <p:cNvSpPr/>
            <p:nvPr/>
          </p:nvSpPr>
          <p:spPr>
            <a:xfrm>
              <a:off x="-46313625" y="2457775"/>
              <a:ext cx="122900" cy="122100"/>
            </a:xfrm>
            <a:custGeom>
              <a:avLst/>
              <a:gdLst/>
              <a:ahLst/>
              <a:cxnLst/>
              <a:rect l="l" t="t" r="r" b="b"/>
              <a:pathLst>
                <a:path w="4916" h="4884" extrusionOk="0">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89"/>
            <p:cNvSpPr/>
            <p:nvPr/>
          </p:nvSpPr>
          <p:spPr>
            <a:xfrm>
              <a:off x="-46278950" y="2493225"/>
              <a:ext cx="53575" cy="52775"/>
            </a:xfrm>
            <a:custGeom>
              <a:avLst/>
              <a:gdLst/>
              <a:ahLst/>
              <a:cxnLst/>
              <a:rect l="l" t="t" r="r" b="b"/>
              <a:pathLst>
                <a:path w="2143" h="2111" extrusionOk="0">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71" name="Google Shape;11471;p89"/>
          <p:cNvSpPr/>
          <p:nvPr/>
        </p:nvSpPr>
        <p:spPr>
          <a:xfrm>
            <a:off x="2183438" y="3591597"/>
            <a:ext cx="360109" cy="359154"/>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72" name="Google Shape;11472;p89"/>
          <p:cNvGrpSpPr/>
          <p:nvPr/>
        </p:nvGrpSpPr>
        <p:grpSpPr>
          <a:xfrm>
            <a:off x="3961830" y="3146218"/>
            <a:ext cx="359154" cy="359124"/>
            <a:chOff x="-44914800" y="2342000"/>
            <a:chExt cx="300900" cy="300875"/>
          </a:xfrm>
        </p:grpSpPr>
        <p:sp>
          <p:nvSpPr>
            <p:cNvPr id="11473" name="Google Shape;11473;p89"/>
            <p:cNvSpPr/>
            <p:nvPr/>
          </p:nvSpPr>
          <p:spPr>
            <a:xfrm>
              <a:off x="-44914800" y="2342000"/>
              <a:ext cx="300900" cy="300875"/>
            </a:xfrm>
            <a:custGeom>
              <a:avLst/>
              <a:gdLst/>
              <a:ahLst/>
              <a:cxnLst/>
              <a:rect l="l" t="t" r="r" b="b"/>
              <a:pathLst>
                <a:path w="12036" h="12035" extrusionOk="0">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89"/>
            <p:cNvSpPr/>
            <p:nvPr/>
          </p:nvSpPr>
          <p:spPr>
            <a:xfrm>
              <a:off x="-44860450" y="2412875"/>
              <a:ext cx="193000" cy="159125"/>
            </a:xfrm>
            <a:custGeom>
              <a:avLst/>
              <a:gdLst/>
              <a:ahLst/>
              <a:cxnLst/>
              <a:rect l="l" t="t" r="r" b="b"/>
              <a:pathLst>
                <a:path w="7720" h="6365" extrusionOk="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89"/>
            <p:cNvSpPr/>
            <p:nvPr/>
          </p:nvSpPr>
          <p:spPr>
            <a:xfrm>
              <a:off x="-44791150" y="2439650"/>
              <a:ext cx="52800" cy="53600"/>
            </a:xfrm>
            <a:custGeom>
              <a:avLst/>
              <a:gdLst/>
              <a:ahLst/>
              <a:cxnLst/>
              <a:rect l="l" t="t" r="r" b="b"/>
              <a:pathLst>
                <a:path w="2112" h="2144" extrusionOk="0">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76" name="Google Shape;11476;p89"/>
          <p:cNvSpPr/>
          <p:nvPr/>
        </p:nvSpPr>
        <p:spPr>
          <a:xfrm>
            <a:off x="1739586" y="1303114"/>
            <a:ext cx="357274" cy="356797"/>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77" name="Google Shape;11477;p89"/>
          <p:cNvGrpSpPr/>
          <p:nvPr/>
        </p:nvGrpSpPr>
        <p:grpSpPr>
          <a:xfrm>
            <a:off x="1735816" y="1758736"/>
            <a:ext cx="359154" cy="357424"/>
            <a:chOff x="-49786250" y="2316650"/>
            <a:chExt cx="300900" cy="299450"/>
          </a:xfrm>
        </p:grpSpPr>
        <p:sp>
          <p:nvSpPr>
            <p:cNvPr id="11478" name="Google Shape;11478;p89"/>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89"/>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89"/>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89"/>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89"/>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89"/>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89"/>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85" name="Google Shape;11485;p89"/>
          <p:cNvSpPr/>
          <p:nvPr/>
        </p:nvSpPr>
        <p:spPr>
          <a:xfrm>
            <a:off x="1731604" y="2205242"/>
            <a:ext cx="373239" cy="359154"/>
          </a:xfrm>
          <a:custGeom>
            <a:avLst/>
            <a:gdLst/>
            <a:ahLst/>
            <a:cxnLst/>
            <a:rect l="l" t="t" r="r" b="b"/>
            <a:pathLst>
              <a:path w="12508" h="12036" extrusionOk="0">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89"/>
          <p:cNvSpPr/>
          <p:nvPr/>
        </p:nvSpPr>
        <p:spPr>
          <a:xfrm>
            <a:off x="3971472" y="1334832"/>
            <a:ext cx="359154" cy="358199"/>
          </a:xfrm>
          <a:custGeom>
            <a:avLst/>
            <a:gdLst/>
            <a:ahLst/>
            <a:cxnLst/>
            <a:rect l="l" t="t" r="r" b="b"/>
            <a:pathLst>
              <a:path w="12036" h="12004" extrusionOk="0">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87" name="Google Shape;11487;p89"/>
          <p:cNvGrpSpPr/>
          <p:nvPr/>
        </p:nvGrpSpPr>
        <p:grpSpPr>
          <a:xfrm>
            <a:off x="4033144" y="1788993"/>
            <a:ext cx="230365" cy="359124"/>
            <a:chOff x="-47842400" y="2342000"/>
            <a:chExt cx="193000" cy="300875"/>
          </a:xfrm>
        </p:grpSpPr>
        <p:sp>
          <p:nvSpPr>
            <p:cNvPr id="11488" name="Google Shape;11488;p89"/>
            <p:cNvSpPr/>
            <p:nvPr/>
          </p:nvSpPr>
          <p:spPr>
            <a:xfrm>
              <a:off x="-47809325" y="2412875"/>
              <a:ext cx="124475" cy="124475"/>
            </a:xfrm>
            <a:custGeom>
              <a:avLst/>
              <a:gdLst/>
              <a:ahLst/>
              <a:cxnLst/>
              <a:rect l="l" t="t" r="r" b="b"/>
              <a:pathLst>
                <a:path w="4979" h="4979" extrusionOk="0">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89"/>
            <p:cNvSpPr/>
            <p:nvPr/>
          </p:nvSpPr>
          <p:spPr>
            <a:xfrm>
              <a:off x="-47842400" y="2342000"/>
              <a:ext cx="193000" cy="300875"/>
            </a:xfrm>
            <a:custGeom>
              <a:avLst/>
              <a:gdLst/>
              <a:ahLst/>
              <a:cxnLst/>
              <a:rect l="l" t="t" r="r" b="b"/>
              <a:pathLst>
                <a:path w="7720" h="12035" extrusionOk="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89"/>
            <p:cNvSpPr/>
            <p:nvPr/>
          </p:nvSpPr>
          <p:spPr>
            <a:xfrm>
              <a:off x="-47772300" y="2589300"/>
              <a:ext cx="52800" cy="18150"/>
            </a:xfrm>
            <a:custGeom>
              <a:avLst/>
              <a:gdLst/>
              <a:ahLst/>
              <a:cxnLst/>
              <a:rect l="l" t="t" r="r" b="b"/>
              <a:pathLst>
                <a:path w="2112" h="726" extrusionOk="0">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1" name="Google Shape;11491;p89"/>
          <p:cNvGrpSpPr/>
          <p:nvPr/>
        </p:nvGrpSpPr>
        <p:grpSpPr>
          <a:xfrm>
            <a:off x="3969212" y="2236452"/>
            <a:ext cx="358229" cy="359154"/>
            <a:chOff x="-47896750" y="2710600"/>
            <a:chExt cx="300125" cy="300900"/>
          </a:xfrm>
        </p:grpSpPr>
        <p:sp>
          <p:nvSpPr>
            <p:cNvPr id="11492" name="Google Shape;11492;p89"/>
            <p:cNvSpPr/>
            <p:nvPr/>
          </p:nvSpPr>
          <p:spPr>
            <a:xfrm>
              <a:off x="-47896750" y="2710600"/>
              <a:ext cx="300125" cy="300900"/>
            </a:xfrm>
            <a:custGeom>
              <a:avLst/>
              <a:gdLst/>
              <a:ahLst/>
              <a:cxnLst/>
              <a:rect l="l" t="t" r="r" b="b"/>
              <a:pathLst>
                <a:path w="12005" h="12036" extrusionOk="0">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89"/>
            <p:cNvSpPr/>
            <p:nvPr/>
          </p:nvSpPr>
          <p:spPr>
            <a:xfrm>
              <a:off x="-47834525" y="2904350"/>
              <a:ext cx="17350" cy="44125"/>
            </a:xfrm>
            <a:custGeom>
              <a:avLst/>
              <a:gdLst/>
              <a:ahLst/>
              <a:cxnLst/>
              <a:rect l="l" t="t" r="r" b="b"/>
              <a:pathLst>
                <a:path w="694" h="1765" extrusionOk="0">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89"/>
            <p:cNvSpPr/>
            <p:nvPr/>
          </p:nvSpPr>
          <p:spPr>
            <a:xfrm>
              <a:off x="-47790400" y="2884475"/>
              <a:ext cx="38600" cy="36450"/>
            </a:xfrm>
            <a:custGeom>
              <a:avLst/>
              <a:gdLst/>
              <a:ahLst/>
              <a:cxnLst/>
              <a:rect l="l" t="t" r="r" b="b"/>
              <a:pathLst>
                <a:path w="1544" h="1458" extrusionOk="0">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89"/>
            <p:cNvSpPr/>
            <p:nvPr/>
          </p:nvSpPr>
          <p:spPr>
            <a:xfrm>
              <a:off x="-47896750" y="2885150"/>
              <a:ext cx="37050" cy="37350"/>
            </a:xfrm>
            <a:custGeom>
              <a:avLst/>
              <a:gdLst/>
              <a:ahLst/>
              <a:cxnLst/>
              <a:rect l="l" t="t" r="r" b="b"/>
              <a:pathLst>
                <a:path w="1482" h="1494" extrusionOk="0">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6" name="Google Shape;11496;p89"/>
          <p:cNvGrpSpPr/>
          <p:nvPr/>
        </p:nvGrpSpPr>
        <p:grpSpPr>
          <a:xfrm>
            <a:off x="2624852" y="2710009"/>
            <a:ext cx="359154" cy="314991"/>
            <a:chOff x="-46033225" y="1982825"/>
            <a:chExt cx="300900" cy="263900"/>
          </a:xfrm>
        </p:grpSpPr>
        <p:sp>
          <p:nvSpPr>
            <p:cNvPr id="11497" name="Google Shape;11497;p89"/>
            <p:cNvSpPr/>
            <p:nvPr/>
          </p:nvSpPr>
          <p:spPr>
            <a:xfrm>
              <a:off x="-45962325" y="2053725"/>
              <a:ext cx="157525" cy="157550"/>
            </a:xfrm>
            <a:custGeom>
              <a:avLst/>
              <a:gdLst/>
              <a:ahLst/>
              <a:cxnLst/>
              <a:rect l="l" t="t" r="r" b="b"/>
              <a:pathLst>
                <a:path w="6301" h="6302" extrusionOk="0">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8" name="Google Shape;11498;p89"/>
            <p:cNvSpPr/>
            <p:nvPr/>
          </p:nvSpPr>
          <p:spPr>
            <a:xfrm>
              <a:off x="-45927675" y="2088375"/>
              <a:ext cx="89025" cy="88250"/>
            </a:xfrm>
            <a:custGeom>
              <a:avLst/>
              <a:gdLst/>
              <a:ahLst/>
              <a:cxnLst/>
              <a:rect l="l" t="t" r="r" b="b"/>
              <a:pathLst>
                <a:path w="3561" h="3530" extrusionOk="0">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89"/>
            <p:cNvSpPr/>
            <p:nvPr/>
          </p:nvSpPr>
          <p:spPr>
            <a:xfrm>
              <a:off x="-46033225" y="1982825"/>
              <a:ext cx="300900" cy="263900"/>
            </a:xfrm>
            <a:custGeom>
              <a:avLst/>
              <a:gdLst/>
              <a:ahLst/>
              <a:cxnLst/>
              <a:rect l="l" t="t" r="r" b="b"/>
              <a:pathLst>
                <a:path w="12036" h="10556" extrusionOk="0">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0" name="Google Shape;11500;p89"/>
          <p:cNvGrpSpPr/>
          <p:nvPr/>
        </p:nvGrpSpPr>
        <p:grpSpPr>
          <a:xfrm>
            <a:off x="2621569" y="3137266"/>
            <a:ext cx="365719" cy="326151"/>
            <a:chOff x="-46034000" y="2334500"/>
            <a:chExt cx="306400" cy="273250"/>
          </a:xfrm>
        </p:grpSpPr>
        <p:sp>
          <p:nvSpPr>
            <p:cNvPr id="11501" name="Google Shape;11501;p89"/>
            <p:cNvSpPr/>
            <p:nvPr/>
          </p:nvSpPr>
          <p:spPr>
            <a:xfrm>
              <a:off x="-46034000" y="2334500"/>
              <a:ext cx="306400" cy="273250"/>
            </a:xfrm>
            <a:custGeom>
              <a:avLst/>
              <a:gdLst/>
              <a:ahLst/>
              <a:cxnLst/>
              <a:rect l="l" t="t" r="r" b="b"/>
              <a:pathLst>
                <a:path w="12256" h="10930" extrusionOk="0">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89"/>
            <p:cNvSpPr/>
            <p:nvPr/>
          </p:nvSpPr>
          <p:spPr>
            <a:xfrm>
              <a:off x="-45879625" y="2374275"/>
              <a:ext cx="105550" cy="104000"/>
            </a:xfrm>
            <a:custGeom>
              <a:avLst/>
              <a:gdLst/>
              <a:ahLst/>
              <a:cxnLst/>
              <a:rect l="l" t="t" r="r" b="b"/>
              <a:pathLst>
                <a:path w="4222" h="4160" extrusionOk="0">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89"/>
            <p:cNvSpPr/>
            <p:nvPr/>
          </p:nvSpPr>
          <p:spPr>
            <a:xfrm>
              <a:off x="-45922950" y="2474125"/>
              <a:ext cx="49625" cy="47475"/>
            </a:xfrm>
            <a:custGeom>
              <a:avLst/>
              <a:gdLst/>
              <a:ahLst/>
              <a:cxnLst/>
              <a:rect l="l" t="t" r="r" b="b"/>
              <a:pathLst>
                <a:path w="1985" h="1899" extrusionOk="0">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4" name="Google Shape;11504;p89"/>
          <p:cNvGrpSpPr/>
          <p:nvPr/>
        </p:nvGrpSpPr>
        <p:grpSpPr>
          <a:xfrm>
            <a:off x="2667627" y="3591655"/>
            <a:ext cx="273603" cy="356439"/>
            <a:chOff x="-45998575" y="2702625"/>
            <a:chExt cx="229225" cy="298625"/>
          </a:xfrm>
        </p:grpSpPr>
        <p:sp>
          <p:nvSpPr>
            <p:cNvPr id="11505" name="Google Shape;11505;p89"/>
            <p:cNvSpPr/>
            <p:nvPr/>
          </p:nvSpPr>
          <p:spPr>
            <a:xfrm>
              <a:off x="-45944225" y="2702625"/>
              <a:ext cx="125250" cy="298625"/>
            </a:xfrm>
            <a:custGeom>
              <a:avLst/>
              <a:gdLst/>
              <a:ahLst/>
              <a:cxnLst/>
              <a:rect l="l" t="t" r="r" b="b"/>
              <a:pathLst>
                <a:path w="5010" h="11945" extrusionOk="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6" name="Google Shape;11506;p89"/>
            <p:cNvSpPr/>
            <p:nvPr/>
          </p:nvSpPr>
          <p:spPr>
            <a:xfrm>
              <a:off x="-45804025" y="2755500"/>
              <a:ext cx="34675" cy="18125"/>
            </a:xfrm>
            <a:custGeom>
              <a:avLst/>
              <a:gdLst/>
              <a:ahLst/>
              <a:cxnLst/>
              <a:rect l="l" t="t" r="r" b="b"/>
              <a:pathLst>
                <a:path w="1387" h="725" extrusionOk="0">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89"/>
            <p:cNvSpPr/>
            <p:nvPr/>
          </p:nvSpPr>
          <p:spPr>
            <a:xfrm>
              <a:off x="-45998575" y="2755500"/>
              <a:ext cx="35475" cy="18125"/>
            </a:xfrm>
            <a:custGeom>
              <a:avLst/>
              <a:gdLst/>
              <a:ahLst/>
              <a:cxnLst/>
              <a:rect l="l" t="t" r="r" b="b"/>
              <a:pathLst>
                <a:path w="1419" h="725" extrusionOk="0">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89"/>
            <p:cNvSpPr/>
            <p:nvPr/>
          </p:nvSpPr>
          <p:spPr>
            <a:xfrm>
              <a:off x="-45818200" y="2703175"/>
              <a:ext cx="35475" cy="26100"/>
            </a:xfrm>
            <a:custGeom>
              <a:avLst/>
              <a:gdLst/>
              <a:ahLst/>
              <a:cxnLst/>
              <a:rect l="l" t="t" r="r" b="b"/>
              <a:pathLst>
                <a:path w="1419" h="1044" extrusionOk="0">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89"/>
            <p:cNvSpPr/>
            <p:nvPr/>
          </p:nvSpPr>
          <p:spPr>
            <a:xfrm>
              <a:off x="-45984400" y="2799050"/>
              <a:ext cx="35475" cy="26100"/>
            </a:xfrm>
            <a:custGeom>
              <a:avLst/>
              <a:gdLst/>
              <a:ahLst/>
              <a:cxnLst/>
              <a:rect l="l" t="t" r="r" b="b"/>
              <a:pathLst>
                <a:path w="1419" h="1044" extrusionOk="0">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11510;p89"/>
            <p:cNvSpPr/>
            <p:nvPr/>
          </p:nvSpPr>
          <p:spPr>
            <a:xfrm>
              <a:off x="-45815850" y="2799050"/>
              <a:ext cx="33900" cy="25750"/>
            </a:xfrm>
            <a:custGeom>
              <a:avLst/>
              <a:gdLst/>
              <a:ahLst/>
              <a:cxnLst/>
              <a:rect l="l" t="t" r="r" b="b"/>
              <a:pathLst>
                <a:path w="1356" h="1030" extrusionOk="0">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89"/>
            <p:cNvSpPr/>
            <p:nvPr/>
          </p:nvSpPr>
          <p:spPr>
            <a:xfrm>
              <a:off x="-45983600" y="2702750"/>
              <a:ext cx="34675" cy="25525"/>
            </a:xfrm>
            <a:custGeom>
              <a:avLst/>
              <a:gdLst/>
              <a:ahLst/>
              <a:cxnLst/>
              <a:rect l="l" t="t" r="r" b="b"/>
              <a:pathLst>
                <a:path w="1387" h="1021" extrusionOk="0">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12" name="Google Shape;11512;p89"/>
          <p:cNvSpPr/>
          <p:nvPr/>
        </p:nvSpPr>
        <p:spPr>
          <a:xfrm>
            <a:off x="3986479" y="3612752"/>
            <a:ext cx="314961" cy="358199"/>
          </a:xfrm>
          <a:custGeom>
            <a:avLst/>
            <a:gdLst/>
            <a:ahLst/>
            <a:cxnLst/>
            <a:rect l="l" t="t" r="r" b="b"/>
            <a:pathLst>
              <a:path w="10555" h="12004" extrusionOk="0">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89"/>
          <p:cNvSpPr/>
          <p:nvPr/>
        </p:nvSpPr>
        <p:spPr>
          <a:xfrm>
            <a:off x="2183447" y="1313199"/>
            <a:ext cx="360079" cy="336595"/>
          </a:xfrm>
          <a:custGeom>
            <a:avLst/>
            <a:gdLst/>
            <a:ahLst/>
            <a:cxnLst/>
            <a:rect l="l" t="t" r="r" b="b"/>
            <a:pathLst>
              <a:path w="12067" h="11280" extrusionOk="0">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14" name="Google Shape;11514;p89"/>
          <p:cNvGrpSpPr/>
          <p:nvPr/>
        </p:nvGrpSpPr>
        <p:grpSpPr>
          <a:xfrm>
            <a:off x="2203197" y="2205419"/>
            <a:ext cx="314961" cy="361034"/>
            <a:chOff x="-49398750" y="2684600"/>
            <a:chExt cx="263875" cy="302475"/>
          </a:xfrm>
        </p:grpSpPr>
        <p:sp>
          <p:nvSpPr>
            <p:cNvPr id="11515" name="Google Shape;11515;p89"/>
            <p:cNvSpPr/>
            <p:nvPr/>
          </p:nvSpPr>
          <p:spPr>
            <a:xfrm>
              <a:off x="-49294775" y="2684600"/>
              <a:ext cx="73275" cy="299325"/>
            </a:xfrm>
            <a:custGeom>
              <a:avLst/>
              <a:gdLst/>
              <a:ahLst/>
              <a:cxnLst/>
              <a:rect l="l" t="t" r="r" b="b"/>
              <a:pathLst>
                <a:path w="2931" h="11973" extrusionOk="0">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89"/>
            <p:cNvSpPr/>
            <p:nvPr/>
          </p:nvSpPr>
          <p:spPr>
            <a:xfrm>
              <a:off x="-49398750" y="2684600"/>
              <a:ext cx="87450" cy="300900"/>
            </a:xfrm>
            <a:custGeom>
              <a:avLst/>
              <a:gdLst/>
              <a:ahLst/>
              <a:cxnLst/>
              <a:rect l="l" t="t" r="r" b="b"/>
              <a:pathLst>
                <a:path w="3498" h="12036" extrusionOk="0">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11517;p89"/>
            <p:cNvSpPr/>
            <p:nvPr/>
          </p:nvSpPr>
          <p:spPr>
            <a:xfrm>
              <a:off x="-49207350" y="2686175"/>
              <a:ext cx="72475" cy="300900"/>
            </a:xfrm>
            <a:custGeom>
              <a:avLst/>
              <a:gdLst/>
              <a:ahLst/>
              <a:cxnLst/>
              <a:rect l="l" t="t" r="r" b="b"/>
              <a:pathLst>
                <a:path w="2899" h="12036" extrusionOk="0">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18" name="Google Shape;11518;p89"/>
          <p:cNvGrpSpPr/>
          <p:nvPr/>
        </p:nvGrpSpPr>
        <p:grpSpPr>
          <a:xfrm>
            <a:off x="873121" y="2699684"/>
            <a:ext cx="314006" cy="359154"/>
            <a:chOff x="-47509225" y="1974175"/>
            <a:chExt cx="263075" cy="300900"/>
          </a:xfrm>
        </p:grpSpPr>
        <p:sp>
          <p:nvSpPr>
            <p:cNvPr id="11519" name="Google Shape;11519;p89"/>
            <p:cNvSpPr/>
            <p:nvPr/>
          </p:nvSpPr>
          <p:spPr>
            <a:xfrm>
              <a:off x="-47439925" y="2026950"/>
              <a:ext cx="124475" cy="124450"/>
            </a:xfrm>
            <a:custGeom>
              <a:avLst/>
              <a:gdLst/>
              <a:ahLst/>
              <a:cxnLst/>
              <a:rect l="l" t="t" r="r" b="b"/>
              <a:pathLst>
                <a:path w="4979" h="4978" extrusionOk="0">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89"/>
            <p:cNvSpPr/>
            <p:nvPr/>
          </p:nvSpPr>
          <p:spPr>
            <a:xfrm>
              <a:off x="-47439125" y="2184475"/>
              <a:ext cx="88225" cy="18125"/>
            </a:xfrm>
            <a:custGeom>
              <a:avLst/>
              <a:gdLst/>
              <a:ahLst/>
              <a:cxnLst/>
              <a:rect l="l" t="t" r="r" b="b"/>
              <a:pathLst>
                <a:path w="3529" h="725" extrusionOk="0">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89"/>
            <p:cNvSpPr/>
            <p:nvPr/>
          </p:nvSpPr>
          <p:spPr>
            <a:xfrm>
              <a:off x="-47438350" y="2219900"/>
              <a:ext cx="122900" cy="18150"/>
            </a:xfrm>
            <a:custGeom>
              <a:avLst/>
              <a:gdLst/>
              <a:ahLst/>
              <a:cxnLst/>
              <a:rect l="l" t="t" r="r" b="b"/>
              <a:pathLst>
                <a:path w="4916" h="726" extrusionOk="0">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89"/>
            <p:cNvSpPr/>
            <p:nvPr/>
          </p:nvSpPr>
          <p:spPr>
            <a:xfrm>
              <a:off x="-47333600" y="218605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89"/>
            <p:cNvSpPr/>
            <p:nvPr/>
          </p:nvSpPr>
          <p:spPr>
            <a:xfrm>
              <a:off x="-47509225" y="1974175"/>
              <a:ext cx="263075" cy="300900"/>
            </a:xfrm>
            <a:custGeom>
              <a:avLst/>
              <a:gdLst/>
              <a:ahLst/>
              <a:cxnLst/>
              <a:rect l="l" t="t" r="r" b="b"/>
              <a:pathLst>
                <a:path w="10523" h="12036" extrusionOk="0">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4" name="Google Shape;11524;p89"/>
          <p:cNvGrpSpPr/>
          <p:nvPr/>
        </p:nvGrpSpPr>
        <p:grpSpPr>
          <a:xfrm>
            <a:off x="849622" y="3146218"/>
            <a:ext cx="361004" cy="357961"/>
            <a:chOff x="-47529700" y="2342000"/>
            <a:chExt cx="302450" cy="299900"/>
          </a:xfrm>
        </p:grpSpPr>
        <p:sp>
          <p:nvSpPr>
            <p:cNvPr id="11525" name="Google Shape;11525;p89"/>
            <p:cNvSpPr/>
            <p:nvPr/>
          </p:nvSpPr>
          <p:spPr>
            <a:xfrm>
              <a:off x="-47529700" y="2342000"/>
              <a:ext cx="302450" cy="299900"/>
            </a:xfrm>
            <a:custGeom>
              <a:avLst/>
              <a:gdLst/>
              <a:ahLst/>
              <a:cxnLst/>
              <a:rect l="l" t="t" r="r" b="b"/>
              <a:pathLst>
                <a:path w="12098" h="11996" extrusionOk="0">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89"/>
            <p:cNvSpPr/>
            <p:nvPr/>
          </p:nvSpPr>
          <p:spPr>
            <a:xfrm>
              <a:off x="-47404475" y="2395550"/>
              <a:ext cx="124475" cy="123675"/>
            </a:xfrm>
            <a:custGeom>
              <a:avLst/>
              <a:gdLst/>
              <a:ahLst/>
              <a:cxnLst/>
              <a:rect l="l" t="t" r="r" b="b"/>
              <a:pathLst>
                <a:path w="4979" h="4947" extrusionOk="0">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27" name="Google Shape;11527;p89"/>
          <p:cNvGrpSpPr/>
          <p:nvPr/>
        </p:nvGrpSpPr>
        <p:grpSpPr>
          <a:xfrm>
            <a:off x="851025" y="3645367"/>
            <a:ext cx="358199" cy="272648"/>
            <a:chOff x="-47527350" y="2747625"/>
            <a:chExt cx="300100" cy="228425"/>
          </a:xfrm>
        </p:grpSpPr>
        <p:sp>
          <p:nvSpPr>
            <p:cNvPr id="11528" name="Google Shape;11528;p89"/>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89"/>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89"/>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89"/>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89"/>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89"/>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34" name="Google Shape;11534;p89"/>
          <p:cNvSpPr/>
          <p:nvPr/>
        </p:nvSpPr>
        <p:spPr>
          <a:xfrm>
            <a:off x="3077474" y="2687082"/>
            <a:ext cx="356319" cy="360795"/>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35" name="Google Shape;11535;p89"/>
          <p:cNvGrpSpPr/>
          <p:nvPr/>
        </p:nvGrpSpPr>
        <p:grpSpPr>
          <a:xfrm>
            <a:off x="3073924" y="3158422"/>
            <a:ext cx="358229" cy="314961"/>
            <a:chOff x="-45664625" y="2352225"/>
            <a:chExt cx="300125" cy="263875"/>
          </a:xfrm>
        </p:grpSpPr>
        <p:sp>
          <p:nvSpPr>
            <p:cNvPr id="11536" name="Google Shape;11536;p89"/>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89"/>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89"/>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89"/>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89"/>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89"/>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89"/>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3" name="Google Shape;11543;p89"/>
          <p:cNvGrpSpPr/>
          <p:nvPr/>
        </p:nvGrpSpPr>
        <p:grpSpPr>
          <a:xfrm>
            <a:off x="3073103" y="3592401"/>
            <a:ext cx="359870" cy="357573"/>
            <a:chOff x="-45665400" y="2703250"/>
            <a:chExt cx="301500" cy="299575"/>
          </a:xfrm>
        </p:grpSpPr>
        <p:sp>
          <p:nvSpPr>
            <p:cNvPr id="11544" name="Google Shape;11544;p89"/>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89"/>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89"/>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89"/>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48" name="Google Shape;11548;p89"/>
          <p:cNvGrpSpPr/>
          <p:nvPr/>
        </p:nvGrpSpPr>
        <p:grpSpPr>
          <a:xfrm>
            <a:off x="2174760" y="4033337"/>
            <a:ext cx="359154" cy="360109"/>
            <a:chOff x="-44528075" y="1982825"/>
            <a:chExt cx="300900" cy="301700"/>
          </a:xfrm>
        </p:grpSpPr>
        <p:sp>
          <p:nvSpPr>
            <p:cNvPr id="11549" name="Google Shape;11549;p89"/>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89"/>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11551;p89"/>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2" name="Google Shape;11552;p89"/>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89"/>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89"/>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89"/>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56" name="Google Shape;11556;p89"/>
          <p:cNvSpPr/>
          <p:nvPr/>
        </p:nvSpPr>
        <p:spPr>
          <a:xfrm>
            <a:off x="2628711" y="1302875"/>
            <a:ext cx="358199" cy="358199"/>
          </a:xfrm>
          <a:custGeom>
            <a:avLst/>
            <a:gdLst/>
            <a:ahLst/>
            <a:cxnLst/>
            <a:rect l="l" t="t" r="r" b="b"/>
            <a:pathLst>
              <a:path w="12004" h="12004" extrusionOk="0">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57" name="Google Shape;11557;p89"/>
          <p:cNvGrpSpPr/>
          <p:nvPr/>
        </p:nvGrpSpPr>
        <p:grpSpPr>
          <a:xfrm>
            <a:off x="2625923" y="1758885"/>
            <a:ext cx="358199" cy="358229"/>
            <a:chOff x="-49048250" y="2316775"/>
            <a:chExt cx="300100" cy="300125"/>
          </a:xfrm>
        </p:grpSpPr>
        <p:sp>
          <p:nvSpPr>
            <p:cNvPr id="11558" name="Google Shape;11558;p89"/>
            <p:cNvSpPr/>
            <p:nvPr/>
          </p:nvSpPr>
          <p:spPr>
            <a:xfrm>
              <a:off x="-49048250" y="2316775"/>
              <a:ext cx="300100" cy="300125"/>
            </a:xfrm>
            <a:custGeom>
              <a:avLst/>
              <a:gdLst/>
              <a:ahLst/>
              <a:cxnLst/>
              <a:rect l="l" t="t" r="r" b="b"/>
              <a:pathLst>
                <a:path w="12004" h="12005" extrusionOk="0">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89"/>
            <p:cNvSpPr/>
            <p:nvPr/>
          </p:nvSpPr>
          <p:spPr>
            <a:xfrm>
              <a:off x="-49004150" y="23601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89"/>
            <p:cNvSpPr/>
            <p:nvPr/>
          </p:nvSpPr>
          <p:spPr>
            <a:xfrm>
              <a:off x="-48925375" y="2465650"/>
              <a:ext cx="71700" cy="86650"/>
            </a:xfrm>
            <a:custGeom>
              <a:avLst/>
              <a:gdLst/>
              <a:ahLst/>
              <a:cxnLst/>
              <a:rect l="l" t="t" r="r" b="b"/>
              <a:pathLst>
                <a:path w="2868" h="3466" extrusionOk="0">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89"/>
            <p:cNvSpPr/>
            <p:nvPr/>
          </p:nvSpPr>
          <p:spPr>
            <a:xfrm>
              <a:off x="-48977350" y="2431000"/>
              <a:ext cx="157525" cy="157550"/>
            </a:xfrm>
            <a:custGeom>
              <a:avLst/>
              <a:gdLst/>
              <a:ahLst/>
              <a:cxnLst/>
              <a:rect l="l" t="t" r="r" b="b"/>
              <a:pathLst>
                <a:path w="6301" h="6302" extrusionOk="0">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62" name="Google Shape;11562;p89"/>
          <p:cNvSpPr/>
          <p:nvPr/>
        </p:nvSpPr>
        <p:spPr>
          <a:xfrm>
            <a:off x="2627309" y="2206525"/>
            <a:ext cx="361004" cy="357871"/>
          </a:xfrm>
          <a:custGeom>
            <a:avLst/>
            <a:gdLst/>
            <a:ahLst/>
            <a:cxnLst/>
            <a:rect l="l" t="t" r="r" b="b"/>
            <a:pathLst>
              <a:path w="12098" h="11993" extrusionOk="0">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63" name="Google Shape;11563;p89"/>
          <p:cNvGrpSpPr/>
          <p:nvPr/>
        </p:nvGrpSpPr>
        <p:grpSpPr>
          <a:xfrm>
            <a:off x="1290494" y="2699684"/>
            <a:ext cx="360109" cy="358199"/>
            <a:chOff x="-47160325" y="1974175"/>
            <a:chExt cx="301700" cy="300100"/>
          </a:xfrm>
        </p:grpSpPr>
        <p:sp>
          <p:nvSpPr>
            <p:cNvPr id="11564" name="Google Shape;11564;p89"/>
            <p:cNvSpPr/>
            <p:nvPr/>
          </p:nvSpPr>
          <p:spPr>
            <a:xfrm>
              <a:off x="-47160325" y="1974175"/>
              <a:ext cx="301700" cy="300100"/>
            </a:xfrm>
            <a:custGeom>
              <a:avLst/>
              <a:gdLst/>
              <a:ahLst/>
              <a:cxnLst/>
              <a:rect l="l" t="t" r="r" b="b"/>
              <a:pathLst>
                <a:path w="12068" h="12004" extrusionOk="0">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11565;p89"/>
            <p:cNvSpPr/>
            <p:nvPr/>
          </p:nvSpPr>
          <p:spPr>
            <a:xfrm>
              <a:off x="-47070525" y="2115150"/>
              <a:ext cx="123675" cy="123675"/>
            </a:xfrm>
            <a:custGeom>
              <a:avLst/>
              <a:gdLst/>
              <a:ahLst/>
              <a:cxnLst/>
              <a:rect l="l" t="t" r="r" b="b"/>
              <a:pathLst>
                <a:path w="4947" h="4947" extrusionOk="0">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66" name="Google Shape;11566;p89"/>
          <p:cNvGrpSpPr/>
          <p:nvPr/>
        </p:nvGrpSpPr>
        <p:grpSpPr>
          <a:xfrm>
            <a:off x="1290971" y="3146218"/>
            <a:ext cx="359154" cy="359124"/>
            <a:chOff x="-47159525" y="2342000"/>
            <a:chExt cx="300900" cy="300875"/>
          </a:xfrm>
        </p:grpSpPr>
        <p:sp>
          <p:nvSpPr>
            <p:cNvPr id="11567" name="Google Shape;11567;p89"/>
            <p:cNvSpPr/>
            <p:nvPr/>
          </p:nvSpPr>
          <p:spPr>
            <a:xfrm>
              <a:off x="-47122500" y="2376650"/>
              <a:ext cx="123675" cy="125250"/>
            </a:xfrm>
            <a:custGeom>
              <a:avLst/>
              <a:gdLst/>
              <a:ahLst/>
              <a:cxnLst/>
              <a:rect l="l" t="t" r="r" b="b"/>
              <a:pathLst>
                <a:path w="4947" h="5010" extrusionOk="0">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11568;p89"/>
            <p:cNvSpPr/>
            <p:nvPr/>
          </p:nvSpPr>
          <p:spPr>
            <a:xfrm>
              <a:off x="-47159525" y="2342000"/>
              <a:ext cx="300900" cy="300875"/>
            </a:xfrm>
            <a:custGeom>
              <a:avLst/>
              <a:gdLst/>
              <a:ahLst/>
              <a:cxnLst/>
              <a:rect l="l" t="t" r="r" b="b"/>
              <a:pathLst>
                <a:path w="12036" h="12035" extrusionOk="0">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11569;p89"/>
            <p:cNvSpPr/>
            <p:nvPr/>
          </p:nvSpPr>
          <p:spPr>
            <a:xfrm>
              <a:off x="-46946075" y="2537325"/>
              <a:ext cx="35450" cy="35475"/>
            </a:xfrm>
            <a:custGeom>
              <a:avLst/>
              <a:gdLst/>
              <a:ahLst/>
              <a:cxnLst/>
              <a:rect l="l" t="t" r="r" b="b"/>
              <a:pathLst>
                <a:path w="1418" h="1419" extrusionOk="0">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89"/>
            <p:cNvSpPr/>
            <p:nvPr/>
          </p:nvSpPr>
          <p:spPr>
            <a:xfrm>
              <a:off x="-47122500" y="253732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89"/>
            <p:cNvSpPr/>
            <p:nvPr/>
          </p:nvSpPr>
          <p:spPr>
            <a:xfrm>
              <a:off x="-47122500" y="257277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2" name="Google Shape;11572;p89"/>
          <p:cNvGrpSpPr/>
          <p:nvPr/>
        </p:nvGrpSpPr>
        <p:grpSpPr>
          <a:xfrm>
            <a:off x="1291448" y="3603054"/>
            <a:ext cx="358199" cy="359154"/>
            <a:chOff x="-47157950" y="2712175"/>
            <a:chExt cx="300100" cy="300900"/>
          </a:xfrm>
        </p:grpSpPr>
        <p:sp>
          <p:nvSpPr>
            <p:cNvPr id="11573" name="Google Shape;11573;p89"/>
            <p:cNvSpPr/>
            <p:nvPr/>
          </p:nvSpPr>
          <p:spPr>
            <a:xfrm>
              <a:off x="-47157950" y="2712175"/>
              <a:ext cx="300100" cy="300900"/>
            </a:xfrm>
            <a:custGeom>
              <a:avLst/>
              <a:gdLst/>
              <a:ahLst/>
              <a:cxnLst/>
              <a:rect l="l" t="t" r="r" b="b"/>
              <a:pathLst>
                <a:path w="12004" h="12036" extrusionOk="0">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4" name="Google Shape;11574;p89"/>
            <p:cNvSpPr/>
            <p:nvPr/>
          </p:nvSpPr>
          <p:spPr>
            <a:xfrm>
              <a:off x="-47087075" y="2852375"/>
              <a:ext cx="17350" cy="17350"/>
            </a:xfrm>
            <a:custGeom>
              <a:avLst/>
              <a:gdLst/>
              <a:ahLst/>
              <a:cxnLst/>
              <a:rect l="l" t="t" r="r" b="b"/>
              <a:pathLst>
                <a:path w="694" h="694" extrusionOk="0">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11575;p89"/>
            <p:cNvSpPr/>
            <p:nvPr/>
          </p:nvSpPr>
          <p:spPr>
            <a:xfrm>
              <a:off x="-47052400" y="2852375"/>
              <a:ext cx="17350" cy="17350"/>
            </a:xfrm>
            <a:custGeom>
              <a:avLst/>
              <a:gdLst/>
              <a:ahLst/>
              <a:cxnLst/>
              <a:rect l="l" t="t" r="r" b="b"/>
              <a:pathLst>
                <a:path w="694" h="694" extrusionOk="0">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89"/>
            <p:cNvSpPr/>
            <p:nvPr/>
          </p:nvSpPr>
          <p:spPr>
            <a:xfrm>
              <a:off x="-47051625" y="295790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89"/>
            <p:cNvSpPr/>
            <p:nvPr/>
          </p:nvSpPr>
          <p:spPr>
            <a:xfrm>
              <a:off x="-47051625" y="292325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89"/>
            <p:cNvSpPr/>
            <p:nvPr/>
          </p:nvSpPr>
          <p:spPr>
            <a:xfrm>
              <a:off x="-47017750" y="2852375"/>
              <a:ext cx="35450" cy="17350"/>
            </a:xfrm>
            <a:custGeom>
              <a:avLst/>
              <a:gdLst/>
              <a:ahLst/>
              <a:cxnLst/>
              <a:rect l="l" t="t" r="r" b="b"/>
              <a:pathLst>
                <a:path w="1418" h="694" extrusionOk="0">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89"/>
            <p:cNvSpPr/>
            <p:nvPr/>
          </p:nvSpPr>
          <p:spPr>
            <a:xfrm>
              <a:off x="-46964975" y="2852375"/>
              <a:ext cx="35450" cy="17350"/>
            </a:xfrm>
            <a:custGeom>
              <a:avLst/>
              <a:gdLst/>
              <a:ahLst/>
              <a:cxnLst/>
              <a:rect l="l" t="t" r="r" b="b"/>
              <a:pathLst>
                <a:path w="1418" h="694" extrusionOk="0">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80" name="Google Shape;11580;p89"/>
          <p:cNvSpPr/>
          <p:nvPr/>
        </p:nvSpPr>
        <p:spPr>
          <a:xfrm>
            <a:off x="3538211" y="2689200"/>
            <a:ext cx="314961" cy="357274"/>
          </a:xfrm>
          <a:custGeom>
            <a:avLst/>
            <a:gdLst/>
            <a:ahLst/>
            <a:cxnLst/>
            <a:rect l="l" t="t" r="r" b="b"/>
            <a:pathLst>
              <a:path w="10555" h="11973" extrusionOk="0">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81" name="Google Shape;11581;p89"/>
          <p:cNvGrpSpPr/>
          <p:nvPr/>
        </p:nvGrpSpPr>
        <p:grpSpPr>
          <a:xfrm>
            <a:off x="3535175" y="3135863"/>
            <a:ext cx="315886" cy="358199"/>
            <a:chOff x="-45278675" y="2333325"/>
            <a:chExt cx="264650" cy="300100"/>
          </a:xfrm>
        </p:grpSpPr>
        <p:sp>
          <p:nvSpPr>
            <p:cNvPr id="11582" name="Google Shape;11582;p89"/>
            <p:cNvSpPr/>
            <p:nvPr/>
          </p:nvSpPr>
          <p:spPr>
            <a:xfrm>
              <a:off x="-45243225" y="2475100"/>
              <a:ext cx="52775" cy="87450"/>
            </a:xfrm>
            <a:custGeom>
              <a:avLst/>
              <a:gdLst/>
              <a:ahLst/>
              <a:cxnLst/>
              <a:rect l="l" t="t" r="r" b="b"/>
              <a:pathLst>
                <a:path w="2111" h="3498" extrusionOk="0">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89"/>
            <p:cNvSpPr/>
            <p:nvPr/>
          </p:nvSpPr>
          <p:spPr>
            <a:xfrm>
              <a:off x="-45172350" y="2475100"/>
              <a:ext cx="52800" cy="89025"/>
            </a:xfrm>
            <a:custGeom>
              <a:avLst/>
              <a:gdLst/>
              <a:ahLst/>
              <a:cxnLst/>
              <a:rect l="l" t="t" r="r" b="b"/>
              <a:pathLst>
                <a:path w="2112" h="3561" extrusionOk="0">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4" name="Google Shape;11584;p89"/>
            <p:cNvSpPr/>
            <p:nvPr/>
          </p:nvSpPr>
          <p:spPr>
            <a:xfrm>
              <a:off x="-45102250" y="2475100"/>
              <a:ext cx="52800" cy="87450"/>
            </a:xfrm>
            <a:custGeom>
              <a:avLst/>
              <a:gdLst/>
              <a:ahLst/>
              <a:cxnLst/>
              <a:rect l="l" t="t" r="r" b="b"/>
              <a:pathLst>
                <a:path w="2112" h="3498" extrusionOk="0">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89"/>
            <p:cNvSpPr/>
            <p:nvPr/>
          </p:nvSpPr>
          <p:spPr>
            <a:xfrm>
              <a:off x="-45278675" y="2333325"/>
              <a:ext cx="264650" cy="300100"/>
            </a:xfrm>
            <a:custGeom>
              <a:avLst/>
              <a:gdLst/>
              <a:ahLst/>
              <a:cxnLst/>
              <a:rect l="l" t="t" r="r" b="b"/>
              <a:pathLst>
                <a:path w="10586" h="12004" extrusionOk="0">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86" name="Google Shape;11586;p89"/>
          <p:cNvGrpSpPr/>
          <p:nvPr/>
        </p:nvGrpSpPr>
        <p:grpSpPr>
          <a:xfrm>
            <a:off x="3545500" y="3590820"/>
            <a:ext cx="295237" cy="358229"/>
            <a:chOff x="-45270025" y="2701925"/>
            <a:chExt cx="247350" cy="300125"/>
          </a:xfrm>
        </p:grpSpPr>
        <p:sp>
          <p:nvSpPr>
            <p:cNvPr id="11587" name="Google Shape;11587;p89"/>
            <p:cNvSpPr/>
            <p:nvPr/>
          </p:nvSpPr>
          <p:spPr>
            <a:xfrm>
              <a:off x="-45128250" y="28437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8" name="Google Shape;11588;p89"/>
            <p:cNvSpPr/>
            <p:nvPr/>
          </p:nvSpPr>
          <p:spPr>
            <a:xfrm>
              <a:off x="-45270025" y="2701925"/>
              <a:ext cx="247350" cy="300125"/>
            </a:xfrm>
            <a:custGeom>
              <a:avLst/>
              <a:gdLst/>
              <a:ahLst/>
              <a:cxnLst/>
              <a:rect l="l" t="t" r="r" b="b"/>
              <a:pathLst>
                <a:path w="9894" h="12005" extrusionOk="0">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9" name="Google Shape;11589;p89"/>
            <p:cNvSpPr/>
            <p:nvPr/>
          </p:nvSpPr>
          <p:spPr>
            <a:xfrm>
              <a:off x="-45235350" y="2844500"/>
              <a:ext cx="89800" cy="87450"/>
            </a:xfrm>
            <a:custGeom>
              <a:avLst/>
              <a:gdLst/>
              <a:ahLst/>
              <a:cxnLst/>
              <a:rect l="l" t="t" r="r" b="b"/>
              <a:pathLst>
                <a:path w="3592" h="3498" extrusionOk="0">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0" name="Google Shape;11590;p89"/>
            <p:cNvSpPr/>
            <p:nvPr/>
          </p:nvSpPr>
          <p:spPr>
            <a:xfrm>
              <a:off x="-45128250" y="2879150"/>
              <a:ext cx="18150" cy="52800"/>
            </a:xfrm>
            <a:custGeom>
              <a:avLst/>
              <a:gdLst/>
              <a:ahLst/>
              <a:cxnLst/>
              <a:rect l="l" t="t" r="r" b="b"/>
              <a:pathLst>
                <a:path w="726" h="2112" extrusionOk="0">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91" name="Google Shape;11591;p89"/>
          <p:cNvSpPr/>
          <p:nvPr/>
        </p:nvSpPr>
        <p:spPr>
          <a:xfrm>
            <a:off x="2628699" y="4061314"/>
            <a:ext cx="358199" cy="358199"/>
          </a:xfrm>
          <a:custGeom>
            <a:avLst/>
            <a:gdLst/>
            <a:ahLst/>
            <a:cxnLst/>
            <a:rect l="l" t="t" r="r" b="b"/>
            <a:pathLst>
              <a:path w="12004" h="12004" extrusionOk="0">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92" name="Google Shape;11592;p89"/>
          <p:cNvGrpSpPr/>
          <p:nvPr/>
        </p:nvGrpSpPr>
        <p:grpSpPr>
          <a:xfrm>
            <a:off x="2209567" y="1743737"/>
            <a:ext cx="307444" cy="366556"/>
            <a:chOff x="2209567" y="1972337"/>
            <a:chExt cx="307444" cy="366556"/>
          </a:xfrm>
        </p:grpSpPr>
        <p:sp>
          <p:nvSpPr>
            <p:cNvPr id="11593" name="Google Shape;11593;p89"/>
            <p:cNvSpPr/>
            <p:nvPr/>
          </p:nvSpPr>
          <p:spPr>
            <a:xfrm>
              <a:off x="2345143" y="1972337"/>
              <a:ext cx="20709" cy="62097"/>
            </a:xfrm>
            <a:custGeom>
              <a:avLst/>
              <a:gdLst/>
              <a:ahLst/>
              <a:cxnLst/>
              <a:rect l="l" t="t" r="r" b="b"/>
              <a:pathLst>
                <a:path w="694" h="2081" extrusionOk="0">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4" name="Google Shape;11594;p89"/>
            <p:cNvSpPr/>
            <p:nvPr/>
          </p:nvSpPr>
          <p:spPr>
            <a:xfrm>
              <a:off x="2265235" y="1998803"/>
              <a:ext cx="55502" cy="39389"/>
            </a:xfrm>
            <a:custGeom>
              <a:avLst/>
              <a:gdLst/>
              <a:ahLst/>
              <a:cxnLst/>
              <a:rect l="l" t="t" r="r" b="b"/>
              <a:pathLst>
                <a:path w="1860" h="1320" extrusionOk="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5" name="Google Shape;11595;p89"/>
            <p:cNvSpPr/>
            <p:nvPr/>
          </p:nvSpPr>
          <p:spPr>
            <a:xfrm>
              <a:off x="2393093" y="2000594"/>
              <a:ext cx="51743" cy="38523"/>
            </a:xfrm>
            <a:custGeom>
              <a:avLst/>
              <a:gdLst/>
              <a:ahLst/>
              <a:cxnLst/>
              <a:rect l="l" t="t" r="r" b="b"/>
              <a:pathLst>
                <a:path w="1734" h="1291" extrusionOk="0">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96" name="Google Shape;11596;p89"/>
            <p:cNvGrpSpPr/>
            <p:nvPr/>
          </p:nvGrpSpPr>
          <p:grpSpPr>
            <a:xfrm>
              <a:off x="2209567" y="2078266"/>
              <a:ext cx="307444" cy="260626"/>
              <a:chOff x="1636184" y="2959225"/>
              <a:chExt cx="232666" cy="197250"/>
            </a:xfrm>
          </p:grpSpPr>
          <p:sp>
            <p:nvSpPr>
              <p:cNvPr id="11597" name="Google Shape;11597;p89"/>
              <p:cNvSpPr/>
              <p:nvPr/>
            </p:nvSpPr>
            <p:spPr>
              <a:xfrm>
                <a:off x="1649300"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8" name="Google Shape;11598;p89"/>
              <p:cNvSpPr/>
              <p:nvPr/>
            </p:nvSpPr>
            <p:spPr>
              <a:xfrm flipH="1">
                <a:off x="1636184"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9" name="Google Shape;11599;p89"/>
              <p:cNvSpPr/>
              <p:nvPr/>
            </p:nvSpPr>
            <p:spPr>
              <a:xfrm>
                <a:off x="1734750" y="3136775"/>
                <a:ext cx="36900" cy="19650"/>
              </a:xfrm>
              <a:custGeom>
                <a:avLst/>
                <a:gdLst/>
                <a:ahLst/>
                <a:cxnLst/>
                <a:rect l="l" t="t" r="r" b="b"/>
                <a:pathLst>
                  <a:path w="1476" h="786" extrusionOk="0">
                    <a:moveTo>
                      <a:pt x="0" y="786"/>
                    </a:moveTo>
                    <a:lnTo>
                      <a:pt x="1476" y="786"/>
                    </a:lnTo>
                    <a:lnTo>
                      <a:pt x="762" y="0"/>
                    </a:lnTo>
                    <a:close/>
                  </a:path>
                </a:pathLst>
              </a:custGeom>
              <a:solidFill>
                <a:srgbClr val="5F7D95"/>
              </a:solidFill>
              <a:ln>
                <a:noFill/>
              </a:ln>
            </p:spPr>
          </p:sp>
          <p:sp>
            <p:nvSpPr>
              <p:cNvPr id="11600" name="Google Shape;11600;p89"/>
              <p:cNvSpPr/>
              <p:nvPr/>
            </p:nvSpPr>
            <p:spPr>
              <a:xfrm>
                <a:off x="1684150" y="2963550"/>
                <a:ext cx="139900" cy="11300"/>
              </a:xfrm>
              <a:custGeom>
                <a:avLst/>
                <a:gdLst/>
                <a:ahLst/>
                <a:cxnLst/>
                <a:rect l="l" t="t" r="r" b="b"/>
                <a:pathLst>
                  <a:path w="5596" h="452" extrusionOk="0">
                    <a:moveTo>
                      <a:pt x="0" y="452"/>
                    </a:moveTo>
                    <a:lnTo>
                      <a:pt x="5596" y="452"/>
                    </a:lnTo>
                    <a:lnTo>
                      <a:pt x="5500" y="0"/>
                    </a:lnTo>
                    <a:lnTo>
                      <a:pt x="238" y="47"/>
                    </a:lnTo>
                    <a:close/>
                  </a:path>
                </a:pathLst>
              </a:custGeom>
              <a:solidFill>
                <a:srgbClr val="5F7D95"/>
              </a:solidFill>
              <a:ln>
                <a:noFill/>
              </a:ln>
            </p:spPr>
          </p:sp>
        </p:grpSp>
      </p:grpSp>
      <p:grpSp>
        <p:nvGrpSpPr>
          <p:cNvPr id="11601" name="Google Shape;11601;p89"/>
          <p:cNvGrpSpPr/>
          <p:nvPr/>
        </p:nvGrpSpPr>
        <p:grpSpPr>
          <a:xfrm>
            <a:off x="3577265" y="2235011"/>
            <a:ext cx="258542" cy="365154"/>
            <a:chOff x="-47300587" y="123275"/>
            <a:chExt cx="190975" cy="269725"/>
          </a:xfrm>
        </p:grpSpPr>
        <p:sp>
          <p:nvSpPr>
            <p:cNvPr id="11602" name="Google Shape;11602;p89"/>
            <p:cNvSpPr/>
            <p:nvPr/>
          </p:nvSpPr>
          <p:spPr>
            <a:xfrm>
              <a:off x="-47300587" y="123275"/>
              <a:ext cx="190975" cy="269725"/>
            </a:xfrm>
            <a:custGeom>
              <a:avLst/>
              <a:gdLst/>
              <a:ahLst/>
              <a:cxnLst/>
              <a:rect l="l" t="t" r="r" b="b"/>
              <a:pathLst>
                <a:path w="7639" h="10789" extrusionOk="0">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3" name="Google Shape;11603;p89"/>
            <p:cNvSpPr/>
            <p:nvPr/>
          </p:nvSpPr>
          <p:spPr>
            <a:xfrm>
              <a:off x="-47242037" y="188100"/>
              <a:ext cx="15350" cy="31375"/>
            </a:xfrm>
            <a:custGeom>
              <a:avLst/>
              <a:gdLst/>
              <a:ahLst/>
              <a:cxnLst/>
              <a:rect l="l" t="t" r="r" b="b"/>
              <a:pathLst>
                <a:path w="614" h="1255" extrusionOk="0">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4" name="Google Shape;11604;p89"/>
            <p:cNvSpPr/>
            <p:nvPr/>
          </p:nvSpPr>
          <p:spPr>
            <a:xfrm>
              <a:off x="-47242037" y="234775"/>
              <a:ext cx="15350" cy="31400"/>
            </a:xfrm>
            <a:custGeom>
              <a:avLst/>
              <a:gdLst/>
              <a:ahLst/>
              <a:cxnLst/>
              <a:rect l="l" t="t" r="r" b="b"/>
              <a:pathLst>
                <a:path w="614" h="1256" extrusionOk="0">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5" name="Google Shape;11605;p89"/>
            <p:cNvSpPr/>
            <p:nvPr/>
          </p:nvSpPr>
          <p:spPr>
            <a:xfrm>
              <a:off x="-47180012" y="172075"/>
              <a:ext cx="15350" cy="31375"/>
            </a:xfrm>
            <a:custGeom>
              <a:avLst/>
              <a:gdLst/>
              <a:ahLst/>
              <a:cxnLst/>
              <a:rect l="l" t="t" r="r" b="b"/>
              <a:pathLst>
                <a:path w="614" h="1255" extrusionOk="0">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6" name="Google Shape;11606;p89"/>
            <p:cNvSpPr/>
            <p:nvPr/>
          </p:nvSpPr>
          <p:spPr>
            <a:xfrm>
              <a:off x="-47180012" y="218050"/>
              <a:ext cx="15350" cy="32100"/>
            </a:xfrm>
            <a:custGeom>
              <a:avLst/>
              <a:gdLst/>
              <a:ahLst/>
              <a:cxnLst/>
              <a:rect l="l" t="t" r="r" b="b"/>
              <a:pathLst>
                <a:path w="614" h="1284" extrusionOk="0">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07" name="Google Shape;11607;p89"/>
          <p:cNvGrpSpPr/>
          <p:nvPr/>
        </p:nvGrpSpPr>
        <p:grpSpPr>
          <a:xfrm>
            <a:off x="4870788" y="1304201"/>
            <a:ext cx="342328" cy="339793"/>
            <a:chOff x="-13966675" y="1639700"/>
            <a:chExt cx="354450" cy="351825"/>
          </a:xfrm>
        </p:grpSpPr>
        <p:sp>
          <p:nvSpPr>
            <p:cNvPr id="11608" name="Google Shape;11608;p89"/>
            <p:cNvSpPr/>
            <p:nvPr/>
          </p:nvSpPr>
          <p:spPr>
            <a:xfrm>
              <a:off x="-13776875" y="1888525"/>
              <a:ext cx="104775" cy="37625"/>
            </a:xfrm>
            <a:custGeom>
              <a:avLst/>
              <a:gdLst/>
              <a:ahLst/>
              <a:cxnLst/>
              <a:rect l="l" t="t" r="r" b="b"/>
              <a:pathLst>
                <a:path w="4191" h="1505" extrusionOk="0">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9" name="Google Shape;11609;p89"/>
            <p:cNvSpPr/>
            <p:nvPr/>
          </p:nvSpPr>
          <p:spPr>
            <a:xfrm>
              <a:off x="-13966675" y="1639700"/>
              <a:ext cx="354450" cy="351825"/>
            </a:xfrm>
            <a:custGeom>
              <a:avLst/>
              <a:gdLst/>
              <a:ahLst/>
              <a:cxnLst/>
              <a:rect l="l" t="t" r="r" b="b"/>
              <a:pathLst>
                <a:path w="14178" h="14073" extrusionOk="0">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0" name="Google Shape;11610;p89"/>
            <p:cNvSpPr/>
            <p:nvPr/>
          </p:nvSpPr>
          <p:spPr>
            <a:xfrm>
              <a:off x="-13923375" y="1723125"/>
              <a:ext cx="64625" cy="40925"/>
            </a:xfrm>
            <a:custGeom>
              <a:avLst/>
              <a:gdLst/>
              <a:ahLst/>
              <a:cxnLst/>
              <a:rect l="l" t="t" r="r" b="b"/>
              <a:pathLst>
                <a:path w="2585" h="1637" extrusionOk="0">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1" name="Google Shape;11611;p89"/>
            <p:cNvSpPr/>
            <p:nvPr/>
          </p:nvSpPr>
          <p:spPr>
            <a:xfrm>
              <a:off x="-13798125" y="1805500"/>
              <a:ext cx="66175" cy="41575"/>
            </a:xfrm>
            <a:custGeom>
              <a:avLst/>
              <a:gdLst/>
              <a:ahLst/>
              <a:cxnLst/>
              <a:rect l="l" t="t" r="r" b="b"/>
              <a:pathLst>
                <a:path w="2647" h="1663" extrusionOk="0">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2" name="Google Shape;11612;p89"/>
            <p:cNvSpPr/>
            <p:nvPr/>
          </p:nvSpPr>
          <p:spPr>
            <a:xfrm>
              <a:off x="-13714650" y="1805825"/>
              <a:ext cx="63825" cy="41250"/>
            </a:xfrm>
            <a:custGeom>
              <a:avLst/>
              <a:gdLst/>
              <a:ahLst/>
              <a:cxnLst/>
              <a:rect l="l" t="t" r="r" b="b"/>
              <a:pathLst>
                <a:path w="2553" h="1650" extrusionOk="0">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13" name="Google Shape;11613;p89"/>
          <p:cNvSpPr/>
          <p:nvPr/>
        </p:nvSpPr>
        <p:spPr>
          <a:xfrm>
            <a:off x="4871549" y="1711132"/>
            <a:ext cx="340807" cy="341579"/>
          </a:xfrm>
          <a:custGeom>
            <a:avLst/>
            <a:gdLst/>
            <a:ahLst/>
            <a:cxnLst/>
            <a:rect l="l" t="t" r="r" b="b"/>
            <a:pathLst>
              <a:path w="14115" h="14147" extrusionOk="0">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4" name="Google Shape;11614;p89"/>
          <p:cNvSpPr/>
          <p:nvPr/>
        </p:nvSpPr>
        <p:spPr>
          <a:xfrm>
            <a:off x="4932020" y="2120859"/>
            <a:ext cx="219864" cy="339286"/>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15" name="Google Shape;11615;p89"/>
          <p:cNvGrpSpPr/>
          <p:nvPr/>
        </p:nvGrpSpPr>
        <p:grpSpPr>
          <a:xfrm>
            <a:off x="6667277" y="1303887"/>
            <a:ext cx="340034" cy="340420"/>
            <a:chOff x="-12199250" y="1662675"/>
            <a:chExt cx="352075" cy="352475"/>
          </a:xfrm>
        </p:grpSpPr>
        <p:sp>
          <p:nvSpPr>
            <p:cNvPr id="11616" name="Google Shape;11616;p89"/>
            <p:cNvSpPr/>
            <p:nvPr/>
          </p:nvSpPr>
          <p:spPr>
            <a:xfrm>
              <a:off x="-12004725" y="1710325"/>
              <a:ext cx="116600" cy="76425"/>
            </a:xfrm>
            <a:custGeom>
              <a:avLst/>
              <a:gdLst/>
              <a:ahLst/>
              <a:cxnLst/>
              <a:rect l="l" t="t" r="r" b="b"/>
              <a:pathLst>
                <a:path w="4664" h="3057" extrusionOk="0">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7" name="Google Shape;11617;p89"/>
            <p:cNvSpPr/>
            <p:nvPr/>
          </p:nvSpPr>
          <p:spPr>
            <a:xfrm>
              <a:off x="-12158300" y="1709525"/>
              <a:ext cx="116600" cy="77225"/>
            </a:xfrm>
            <a:custGeom>
              <a:avLst/>
              <a:gdLst/>
              <a:ahLst/>
              <a:cxnLst/>
              <a:rect l="l" t="t" r="r" b="b"/>
              <a:pathLst>
                <a:path w="4664" h="3089" extrusionOk="0">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8" name="Google Shape;11618;p89"/>
            <p:cNvSpPr/>
            <p:nvPr/>
          </p:nvSpPr>
          <p:spPr>
            <a:xfrm>
              <a:off x="-12199250" y="1662675"/>
              <a:ext cx="352075" cy="352475"/>
            </a:xfrm>
            <a:custGeom>
              <a:avLst/>
              <a:gdLst/>
              <a:ahLst/>
              <a:cxnLst/>
              <a:rect l="l" t="t" r="r" b="b"/>
              <a:pathLst>
                <a:path w="14083" h="14099" extrusionOk="0">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9" name="Google Shape;11619;p89"/>
          <p:cNvGrpSpPr/>
          <p:nvPr/>
        </p:nvGrpSpPr>
        <p:grpSpPr>
          <a:xfrm>
            <a:off x="6666130" y="1710754"/>
            <a:ext cx="342328" cy="342328"/>
            <a:chOff x="-12199250" y="2096250"/>
            <a:chExt cx="354450" cy="354450"/>
          </a:xfrm>
        </p:grpSpPr>
        <p:sp>
          <p:nvSpPr>
            <p:cNvPr id="11620" name="Google Shape;11620;p89"/>
            <p:cNvSpPr/>
            <p:nvPr/>
          </p:nvSpPr>
          <p:spPr>
            <a:xfrm>
              <a:off x="-12199250" y="2096250"/>
              <a:ext cx="354450" cy="354450"/>
            </a:xfrm>
            <a:custGeom>
              <a:avLst/>
              <a:gdLst/>
              <a:ahLst/>
              <a:cxnLst/>
              <a:rect l="l" t="t" r="r" b="b"/>
              <a:pathLst>
                <a:path w="14178" h="14178" extrusionOk="0">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1" name="Google Shape;11621;p89"/>
            <p:cNvSpPr/>
            <p:nvPr/>
          </p:nvSpPr>
          <p:spPr>
            <a:xfrm>
              <a:off x="-12096075" y="2200225"/>
              <a:ext cx="144950" cy="144950"/>
            </a:xfrm>
            <a:custGeom>
              <a:avLst/>
              <a:gdLst/>
              <a:ahLst/>
              <a:cxnLst/>
              <a:rect l="l" t="t" r="r" b="b"/>
              <a:pathLst>
                <a:path w="5798" h="5798" extrusionOk="0">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22" name="Google Shape;11622;p89"/>
          <p:cNvGrpSpPr/>
          <p:nvPr/>
        </p:nvGrpSpPr>
        <p:grpSpPr>
          <a:xfrm>
            <a:off x="6667277" y="2119708"/>
            <a:ext cx="340034" cy="341579"/>
            <a:chOff x="-12199250" y="2530225"/>
            <a:chExt cx="352075" cy="353675"/>
          </a:xfrm>
        </p:grpSpPr>
        <p:sp>
          <p:nvSpPr>
            <p:cNvPr id="11623" name="Google Shape;11623;p89"/>
            <p:cNvSpPr/>
            <p:nvPr/>
          </p:nvSpPr>
          <p:spPr>
            <a:xfrm>
              <a:off x="-12055900" y="2530225"/>
              <a:ext cx="63025" cy="62250"/>
            </a:xfrm>
            <a:custGeom>
              <a:avLst/>
              <a:gdLst/>
              <a:ahLst/>
              <a:cxnLst/>
              <a:rect l="l" t="t" r="r" b="b"/>
              <a:pathLst>
                <a:path w="2521" h="2490" extrusionOk="0">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4" name="Google Shape;11624;p89"/>
            <p:cNvSpPr/>
            <p:nvPr/>
          </p:nvSpPr>
          <p:spPr>
            <a:xfrm>
              <a:off x="-12116550" y="2592450"/>
              <a:ext cx="185900" cy="291450"/>
            </a:xfrm>
            <a:custGeom>
              <a:avLst/>
              <a:gdLst/>
              <a:ahLst/>
              <a:cxnLst/>
              <a:rect l="l" t="t" r="r" b="b"/>
              <a:pathLst>
                <a:path w="7436" h="11658" extrusionOk="0">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5" name="Google Shape;11625;p89"/>
            <p:cNvSpPr/>
            <p:nvPr/>
          </p:nvSpPr>
          <p:spPr>
            <a:xfrm>
              <a:off x="-11950375" y="2633400"/>
              <a:ext cx="103200" cy="102425"/>
            </a:xfrm>
            <a:custGeom>
              <a:avLst/>
              <a:gdLst/>
              <a:ahLst/>
              <a:cxnLst/>
              <a:rect l="l" t="t" r="r" b="b"/>
              <a:pathLst>
                <a:path w="4128" h="4097" extrusionOk="0">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6" name="Google Shape;11626;p89"/>
            <p:cNvSpPr/>
            <p:nvPr/>
          </p:nvSpPr>
          <p:spPr>
            <a:xfrm>
              <a:off x="-12199250" y="2633400"/>
              <a:ext cx="103200" cy="102425"/>
            </a:xfrm>
            <a:custGeom>
              <a:avLst/>
              <a:gdLst/>
              <a:ahLst/>
              <a:cxnLst/>
              <a:rect l="l" t="t" r="r" b="b"/>
              <a:pathLst>
                <a:path w="4128" h="4097" extrusionOk="0">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27" name="Google Shape;11627;p89"/>
          <p:cNvSpPr/>
          <p:nvPr/>
        </p:nvSpPr>
        <p:spPr>
          <a:xfrm>
            <a:off x="4871163" y="2550438"/>
            <a:ext cx="341579" cy="341772"/>
          </a:xfrm>
          <a:custGeom>
            <a:avLst/>
            <a:gdLst/>
            <a:ahLst/>
            <a:cxnLst/>
            <a:rect l="l" t="t" r="r" b="b"/>
            <a:pathLst>
              <a:path w="14147" h="14155" extrusionOk="0">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28" name="Google Shape;11628;p89"/>
          <p:cNvGrpSpPr/>
          <p:nvPr/>
        </p:nvGrpSpPr>
        <p:grpSpPr>
          <a:xfrm>
            <a:off x="4870788" y="2959488"/>
            <a:ext cx="342328" cy="339310"/>
            <a:chOff x="-10462550" y="2057650"/>
            <a:chExt cx="354450" cy="351325"/>
          </a:xfrm>
        </p:grpSpPr>
        <p:sp>
          <p:nvSpPr>
            <p:cNvPr id="11629" name="Google Shape;11629;p89"/>
            <p:cNvSpPr/>
            <p:nvPr/>
          </p:nvSpPr>
          <p:spPr>
            <a:xfrm>
              <a:off x="-10462550" y="2057650"/>
              <a:ext cx="354450" cy="351325"/>
            </a:xfrm>
            <a:custGeom>
              <a:avLst/>
              <a:gdLst/>
              <a:ahLst/>
              <a:cxnLst/>
              <a:rect l="l" t="t" r="r" b="b"/>
              <a:pathLst>
                <a:path w="14178" h="14053" extrusionOk="0">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0" name="Google Shape;11630;p89"/>
            <p:cNvSpPr/>
            <p:nvPr/>
          </p:nvSpPr>
          <p:spPr>
            <a:xfrm>
              <a:off x="-10397950" y="2201800"/>
              <a:ext cx="228425" cy="146525"/>
            </a:xfrm>
            <a:custGeom>
              <a:avLst/>
              <a:gdLst/>
              <a:ahLst/>
              <a:cxnLst/>
              <a:rect l="l" t="t" r="r" b="b"/>
              <a:pathLst>
                <a:path w="9137" h="5861" extrusionOk="0">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31" name="Google Shape;11631;p89"/>
          <p:cNvSpPr/>
          <p:nvPr/>
        </p:nvSpPr>
        <p:spPr>
          <a:xfrm>
            <a:off x="7591624" y="2576962"/>
            <a:ext cx="313426" cy="341579"/>
          </a:xfrm>
          <a:custGeom>
            <a:avLst/>
            <a:gdLst/>
            <a:ahLst/>
            <a:cxnLst/>
            <a:rect l="l" t="t" r="r" b="b"/>
            <a:pathLst>
              <a:path w="12981" h="14147" extrusionOk="0">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32" name="Google Shape;11632;p89"/>
          <p:cNvGrpSpPr/>
          <p:nvPr/>
        </p:nvGrpSpPr>
        <p:grpSpPr>
          <a:xfrm>
            <a:off x="6649772" y="2551051"/>
            <a:ext cx="375044" cy="340541"/>
            <a:chOff x="-8692750" y="1622100"/>
            <a:chExt cx="388325" cy="352600"/>
          </a:xfrm>
        </p:grpSpPr>
        <p:sp>
          <p:nvSpPr>
            <p:cNvPr id="11633" name="Google Shape;11633;p89"/>
            <p:cNvSpPr/>
            <p:nvPr/>
          </p:nvSpPr>
          <p:spPr>
            <a:xfrm>
              <a:off x="-8692750" y="1622100"/>
              <a:ext cx="388325" cy="352600"/>
            </a:xfrm>
            <a:custGeom>
              <a:avLst/>
              <a:gdLst/>
              <a:ahLst/>
              <a:cxnLst/>
              <a:rect l="l" t="t" r="r" b="b"/>
              <a:pathLst>
                <a:path w="15533" h="14104" extrusionOk="0">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4" name="Google Shape;11634;p89"/>
            <p:cNvSpPr/>
            <p:nvPr/>
          </p:nvSpPr>
          <p:spPr>
            <a:xfrm>
              <a:off x="-8532875" y="1767625"/>
              <a:ext cx="67775" cy="61850"/>
            </a:xfrm>
            <a:custGeom>
              <a:avLst/>
              <a:gdLst/>
              <a:ahLst/>
              <a:cxnLst/>
              <a:rect l="l" t="t" r="r" b="b"/>
              <a:pathLst>
                <a:path w="2711" h="2474" extrusionOk="0">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5" name="Google Shape;11635;p89"/>
          <p:cNvGrpSpPr/>
          <p:nvPr/>
        </p:nvGrpSpPr>
        <p:grpSpPr>
          <a:xfrm>
            <a:off x="5304253" y="1303307"/>
            <a:ext cx="341555" cy="341579"/>
            <a:chOff x="-13529550" y="1639425"/>
            <a:chExt cx="353650" cy="353675"/>
          </a:xfrm>
        </p:grpSpPr>
        <p:sp>
          <p:nvSpPr>
            <p:cNvPr id="11636" name="Google Shape;11636;p89"/>
            <p:cNvSpPr/>
            <p:nvPr/>
          </p:nvSpPr>
          <p:spPr>
            <a:xfrm>
              <a:off x="-13529550" y="1910125"/>
              <a:ext cx="353650" cy="82975"/>
            </a:xfrm>
            <a:custGeom>
              <a:avLst/>
              <a:gdLst/>
              <a:ahLst/>
              <a:cxnLst/>
              <a:rect l="l" t="t" r="r" b="b"/>
              <a:pathLst>
                <a:path w="14146" h="3319" extrusionOk="0">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7" name="Google Shape;11637;p89"/>
            <p:cNvSpPr/>
            <p:nvPr/>
          </p:nvSpPr>
          <p:spPr>
            <a:xfrm>
              <a:off x="-13383850" y="1681175"/>
              <a:ext cx="40975" cy="41775"/>
            </a:xfrm>
            <a:custGeom>
              <a:avLst/>
              <a:gdLst/>
              <a:ahLst/>
              <a:cxnLst/>
              <a:rect l="l" t="t" r="r" b="b"/>
              <a:pathLst>
                <a:path w="1639" h="1671" extrusionOk="0">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8" name="Google Shape;11638;p89"/>
            <p:cNvSpPr/>
            <p:nvPr/>
          </p:nvSpPr>
          <p:spPr>
            <a:xfrm>
              <a:off x="-13446075" y="1692200"/>
              <a:ext cx="41775" cy="41775"/>
            </a:xfrm>
            <a:custGeom>
              <a:avLst/>
              <a:gdLst/>
              <a:ahLst/>
              <a:cxnLst/>
              <a:rect l="l" t="t" r="r" b="b"/>
              <a:pathLst>
                <a:path w="1671" h="1671" extrusionOk="0">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9" name="Google Shape;11639;p89"/>
            <p:cNvSpPr/>
            <p:nvPr/>
          </p:nvSpPr>
          <p:spPr>
            <a:xfrm>
              <a:off x="-13446075" y="1796175"/>
              <a:ext cx="41775" cy="40975"/>
            </a:xfrm>
            <a:custGeom>
              <a:avLst/>
              <a:gdLst/>
              <a:ahLst/>
              <a:cxnLst/>
              <a:rect l="l" t="t" r="r" b="b"/>
              <a:pathLst>
                <a:path w="1671" h="1639" extrusionOk="0">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0" name="Google Shape;11640;p89"/>
            <p:cNvSpPr/>
            <p:nvPr/>
          </p:nvSpPr>
          <p:spPr>
            <a:xfrm>
              <a:off x="-13487025" y="1743400"/>
              <a:ext cx="40975" cy="41775"/>
            </a:xfrm>
            <a:custGeom>
              <a:avLst/>
              <a:gdLst/>
              <a:ahLst/>
              <a:cxnLst/>
              <a:rect l="l" t="t" r="r" b="b"/>
              <a:pathLst>
                <a:path w="1639" h="1671" extrusionOk="0">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1" name="Google Shape;11641;p89"/>
            <p:cNvSpPr/>
            <p:nvPr/>
          </p:nvSpPr>
          <p:spPr>
            <a:xfrm>
              <a:off x="-13383850" y="1805625"/>
              <a:ext cx="40975" cy="41775"/>
            </a:xfrm>
            <a:custGeom>
              <a:avLst/>
              <a:gdLst/>
              <a:ahLst/>
              <a:cxnLst/>
              <a:rect l="l" t="t" r="r" b="b"/>
              <a:pathLst>
                <a:path w="1639" h="1671" extrusionOk="0">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2" name="Google Shape;11642;p89"/>
            <p:cNvSpPr/>
            <p:nvPr/>
          </p:nvSpPr>
          <p:spPr>
            <a:xfrm>
              <a:off x="-13529550" y="1639425"/>
              <a:ext cx="352075" cy="248925"/>
            </a:xfrm>
            <a:custGeom>
              <a:avLst/>
              <a:gdLst/>
              <a:ahLst/>
              <a:cxnLst/>
              <a:rect l="l" t="t" r="r" b="b"/>
              <a:pathLst>
                <a:path w="14083" h="9957" extrusionOk="0">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3" name="Google Shape;11643;p89"/>
            <p:cNvSpPr/>
            <p:nvPr/>
          </p:nvSpPr>
          <p:spPr>
            <a:xfrm>
              <a:off x="-13323200" y="1722925"/>
              <a:ext cx="104775" cy="82725"/>
            </a:xfrm>
            <a:custGeom>
              <a:avLst/>
              <a:gdLst/>
              <a:ahLst/>
              <a:cxnLst/>
              <a:rect l="l" t="t" r="r" b="b"/>
              <a:pathLst>
                <a:path w="4191" h="3309" extrusionOk="0">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4" name="Google Shape;11644;p89"/>
          <p:cNvGrpSpPr/>
          <p:nvPr/>
        </p:nvGrpSpPr>
        <p:grpSpPr>
          <a:xfrm>
            <a:off x="5303106" y="1711889"/>
            <a:ext cx="343849" cy="340058"/>
            <a:chOff x="-13531925" y="2075775"/>
            <a:chExt cx="356025" cy="352100"/>
          </a:xfrm>
        </p:grpSpPr>
        <p:sp>
          <p:nvSpPr>
            <p:cNvPr id="11645" name="Google Shape;11645;p89"/>
            <p:cNvSpPr/>
            <p:nvPr/>
          </p:nvSpPr>
          <p:spPr>
            <a:xfrm>
              <a:off x="-13531925" y="2075775"/>
              <a:ext cx="356025" cy="352100"/>
            </a:xfrm>
            <a:custGeom>
              <a:avLst/>
              <a:gdLst/>
              <a:ahLst/>
              <a:cxnLst/>
              <a:rect l="l" t="t" r="r" b="b"/>
              <a:pathLst>
                <a:path w="14241" h="14084" extrusionOk="0">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6" name="Google Shape;11646;p89"/>
            <p:cNvSpPr/>
            <p:nvPr/>
          </p:nvSpPr>
          <p:spPr>
            <a:xfrm>
              <a:off x="-13384625" y="2282125"/>
              <a:ext cx="63025" cy="60675"/>
            </a:xfrm>
            <a:custGeom>
              <a:avLst/>
              <a:gdLst/>
              <a:ahLst/>
              <a:cxnLst/>
              <a:rect l="l" t="t" r="r" b="b"/>
              <a:pathLst>
                <a:path w="2521" h="2427" extrusionOk="0">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47" name="Google Shape;11647;p89"/>
          <p:cNvGrpSpPr/>
          <p:nvPr/>
        </p:nvGrpSpPr>
        <p:grpSpPr>
          <a:xfrm>
            <a:off x="5304627" y="2120094"/>
            <a:ext cx="340807" cy="340807"/>
            <a:chOff x="-13528775" y="2507400"/>
            <a:chExt cx="352875" cy="352875"/>
          </a:xfrm>
        </p:grpSpPr>
        <p:sp>
          <p:nvSpPr>
            <p:cNvPr id="11648" name="Google Shape;11648;p89"/>
            <p:cNvSpPr/>
            <p:nvPr/>
          </p:nvSpPr>
          <p:spPr>
            <a:xfrm>
              <a:off x="-13528775" y="2507400"/>
              <a:ext cx="352875" cy="352875"/>
            </a:xfrm>
            <a:custGeom>
              <a:avLst/>
              <a:gdLst/>
              <a:ahLst/>
              <a:cxnLst/>
              <a:rect l="l" t="t" r="r" b="b"/>
              <a:pathLst>
                <a:path w="14115" h="14115" extrusionOk="0">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9" name="Google Shape;11649;p89"/>
            <p:cNvSpPr/>
            <p:nvPr/>
          </p:nvSpPr>
          <p:spPr>
            <a:xfrm>
              <a:off x="-13403525" y="2673750"/>
              <a:ext cx="123675" cy="145750"/>
            </a:xfrm>
            <a:custGeom>
              <a:avLst/>
              <a:gdLst/>
              <a:ahLst/>
              <a:cxnLst/>
              <a:rect l="l" t="t" r="r" b="b"/>
              <a:pathLst>
                <a:path w="4947" h="5830" extrusionOk="0">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0" name="Google Shape;11650;p89"/>
            <p:cNvSpPr/>
            <p:nvPr/>
          </p:nvSpPr>
          <p:spPr>
            <a:xfrm>
              <a:off x="-13486225" y="2559375"/>
              <a:ext cx="40975" cy="41775"/>
            </a:xfrm>
            <a:custGeom>
              <a:avLst/>
              <a:gdLst/>
              <a:ahLst/>
              <a:cxnLst/>
              <a:rect l="l" t="t" r="r" b="b"/>
              <a:pathLst>
                <a:path w="1639" h="1671" extrusionOk="0">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51" name="Google Shape;11651;p89"/>
          <p:cNvSpPr/>
          <p:nvPr/>
        </p:nvSpPr>
        <p:spPr>
          <a:xfrm>
            <a:off x="7123388" y="1334505"/>
            <a:ext cx="341579" cy="279189"/>
          </a:xfrm>
          <a:custGeom>
            <a:avLst/>
            <a:gdLst/>
            <a:ahLst/>
            <a:cxnLst/>
            <a:rect l="l" t="t" r="r" b="b"/>
            <a:pathLst>
              <a:path w="14147" h="11563" extrusionOk="0">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2" name="Google Shape;11652;p89"/>
          <p:cNvSpPr/>
          <p:nvPr/>
        </p:nvSpPr>
        <p:spPr>
          <a:xfrm>
            <a:off x="7123014" y="1711602"/>
            <a:ext cx="342328" cy="340638"/>
          </a:xfrm>
          <a:custGeom>
            <a:avLst/>
            <a:gdLst/>
            <a:ahLst/>
            <a:cxnLst/>
            <a:rect l="l" t="t" r="r" b="b"/>
            <a:pathLst>
              <a:path w="14178" h="14108" extrusionOk="0">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53" name="Google Shape;11653;p89"/>
          <p:cNvGrpSpPr/>
          <p:nvPr/>
        </p:nvGrpSpPr>
        <p:grpSpPr>
          <a:xfrm>
            <a:off x="7140133" y="2119708"/>
            <a:ext cx="308090" cy="341579"/>
            <a:chOff x="-11747150" y="2530225"/>
            <a:chExt cx="319000" cy="353675"/>
          </a:xfrm>
        </p:grpSpPr>
        <p:sp>
          <p:nvSpPr>
            <p:cNvPr id="11654" name="Google Shape;11654;p89"/>
            <p:cNvSpPr/>
            <p:nvPr/>
          </p:nvSpPr>
          <p:spPr>
            <a:xfrm>
              <a:off x="-11747150" y="2530225"/>
              <a:ext cx="319000" cy="353675"/>
            </a:xfrm>
            <a:custGeom>
              <a:avLst/>
              <a:gdLst/>
              <a:ahLst/>
              <a:cxnLst/>
              <a:rect l="l" t="t" r="r" b="b"/>
              <a:pathLst>
                <a:path w="12760" h="14147" extrusionOk="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5" name="Google Shape;11655;p89"/>
            <p:cNvSpPr/>
            <p:nvPr/>
          </p:nvSpPr>
          <p:spPr>
            <a:xfrm>
              <a:off x="-11640825" y="2592450"/>
              <a:ext cx="104775" cy="42550"/>
            </a:xfrm>
            <a:custGeom>
              <a:avLst/>
              <a:gdLst/>
              <a:ahLst/>
              <a:cxnLst/>
              <a:rect l="l" t="t" r="r" b="b"/>
              <a:pathLst>
                <a:path w="4191" h="1702" extrusionOk="0">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56" name="Google Shape;11656;p89"/>
          <p:cNvGrpSpPr/>
          <p:nvPr/>
        </p:nvGrpSpPr>
        <p:grpSpPr>
          <a:xfrm>
            <a:off x="5304627" y="2550919"/>
            <a:ext cx="340807" cy="340807"/>
            <a:chOff x="-10027775" y="1622900"/>
            <a:chExt cx="352875" cy="352875"/>
          </a:xfrm>
        </p:grpSpPr>
        <p:sp>
          <p:nvSpPr>
            <p:cNvPr id="11657" name="Google Shape;11657;p89"/>
            <p:cNvSpPr/>
            <p:nvPr/>
          </p:nvSpPr>
          <p:spPr>
            <a:xfrm>
              <a:off x="-10027775" y="1622900"/>
              <a:ext cx="352875" cy="352875"/>
            </a:xfrm>
            <a:custGeom>
              <a:avLst/>
              <a:gdLst/>
              <a:ahLst/>
              <a:cxnLst/>
              <a:rect l="l" t="t" r="r" b="b"/>
              <a:pathLst>
                <a:path w="14115" h="14115" extrusionOk="0">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8" name="Google Shape;11658;p89"/>
            <p:cNvSpPr/>
            <p:nvPr/>
          </p:nvSpPr>
          <p:spPr>
            <a:xfrm>
              <a:off x="-9923800" y="1705600"/>
              <a:ext cx="145725" cy="20500"/>
            </a:xfrm>
            <a:custGeom>
              <a:avLst/>
              <a:gdLst/>
              <a:ahLst/>
              <a:cxnLst/>
              <a:rect l="l" t="t" r="r" b="b"/>
              <a:pathLst>
                <a:path w="5829" h="820" extrusionOk="0">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9" name="Google Shape;11659;p89"/>
            <p:cNvSpPr/>
            <p:nvPr/>
          </p:nvSpPr>
          <p:spPr>
            <a:xfrm>
              <a:off x="-9902550" y="1746550"/>
              <a:ext cx="83525" cy="20500"/>
            </a:xfrm>
            <a:custGeom>
              <a:avLst/>
              <a:gdLst/>
              <a:ahLst/>
              <a:cxnLst/>
              <a:rect l="l" t="t" r="r" b="b"/>
              <a:pathLst>
                <a:path w="3341" h="820" extrusionOk="0">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0" name="Google Shape;11660;p89"/>
            <p:cNvSpPr/>
            <p:nvPr/>
          </p:nvSpPr>
          <p:spPr>
            <a:xfrm>
              <a:off x="-9923800" y="1788300"/>
              <a:ext cx="145725" cy="20500"/>
            </a:xfrm>
            <a:custGeom>
              <a:avLst/>
              <a:gdLst/>
              <a:ahLst/>
              <a:cxnLst/>
              <a:rect l="l" t="t" r="r" b="b"/>
              <a:pathLst>
                <a:path w="5829" h="820" extrusionOk="0">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1" name="Google Shape;11661;p89"/>
            <p:cNvSpPr/>
            <p:nvPr/>
          </p:nvSpPr>
          <p:spPr>
            <a:xfrm>
              <a:off x="-9901750" y="1828450"/>
              <a:ext cx="83500" cy="21300"/>
            </a:xfrm>
            <a:custGeom>
              <a:avLst/>
              <a:gdLst/>
              <a:ahLst/>
              <a:cxnLst/>
              <a:rect l="l" t="t" r="r" b="b"/>
              <a:pathLst>
                <a:path w="3340" h="852" extrusionOk="0">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2" name="Google Shape;11662;p89"/>
            <p:cNvSpPr/>
            <p:nvPr/>
          </p:nvSpPr>
          <p:spPr>
            <a:xfrm>
              <a:off x="-9923025" y="1871000"/>
              <a:ext cx="145725" cy="20500"/>
            </a:xfrm>
            <a:custGeom>
              <a:avLst/>
              <a:gdLst/>
              <a:ahLst/>
              <a:cxnLst/>
              <a:rect l="l" t="t" r="r" b="b"/>
              <a:pathLst>
                <a:path w="5829" h="820" extrusionOk="0">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63" name="Google Shape;11663;p89"/>
          <p:cNvSpPr/>
          <p:nvPr/>
        </p:nvSpPr>
        <p:spPr>
          <a:xfrm>
            <a:off x="5311472" y="2958272"/>
            <a:ext cx="327116" cy="341748"/>
          </a:xfrm>
          <a:custGeom>
            <a:avLst/>
            <a:gdLst/>
            <a:ahLst/>
            <a:cxnLst/>
            <a:rect l="l" t="t" r="r" b="b"/>
            <a:pathLst>
              <a:path w="13548" h="14154" extrusionOk="0">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64" name="Google Shape;11664;p89"/>
          <p:cNvGrpSpPr/>
          <p:nvPr/>
        </p:nvGrpSpPr>
        <p:grpSpPr>
          <a:xfrm>
            <a:off x="8031595" y="2576583"/>
            <a:ext cx="322553" cy="342328"/>
            <a:chOff x="-10019125" y="2490075"/>
            <a:chExt cx="333975" cy="354450"/>
          </a:xfrm>
        </p:grpSpPr>
        <p:sp>
          <p:nvSpPr>
            <p:cNvPr id="11665" name="Google Shape;11665;p89"/>
            <p:cNvSpPr/>
            <p:nvPr/>
          </p:nvSpPr>
          <p:spPr>
            <a:xfrm>
              <a:off x="-10019125" y="2490850"/>
              <a:ext cx="333975" cy="353675"/>
            </a:xfrm>
            <a:custGeom>
              <a:avLst/>
              <a:gdLst/>
              <a:ahLst/>
              <a:cxnLst/>
              <a:rect l="l" t="t" r="r" b="b"/>
              <a:pathLst>
                <a:path w="13359" h="14147" extrusionOk="0">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6" name="Google Shape;11666;p89"/>
            <p:cNvSpPr/>
            <p:nvPr/>
          </p:nvSpPr>
          <p:spPr>
            <a:xfrm>
              <a:off x="-10016750" y="2491050"/>
              <a:ext cx="63825" cy="61850"/>
            </a:xfrm>
            <a:custGeom>
              <a:avLst/>
              <a:gdLst/>
              <a:ahLst/>
              <a:cxnLst/>
              <a:rect l="l" t="t" r="r" b="b"/>
              <a:pathLst>
                <a:path w="2553" h="2474" extrusionOk="0">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7" name="Google Shape;11667;p89"/>
            <p:cNvSpPr/>
            <p:nvPr/>
          </p:nvSpPr>
          <p:spPr>
            <a:xfrm>
              <a:off x="-9933275" y="2490075"/>
              <a:ext cx="20525" cy="63025"/>
            </a:xfrm>
            <a:custGeom>
              <a:avLst/>
              <a:gdLst/>
              <a:ahLst/>
              <a:cxnLst/>
              <a:rect l="l" t="t" r="r" b="b"/>
              <a:pathLst>
                <a:path w="821" h="2521" extrusionOk="0">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8" name="Google Shape;11668;p89"/>
            <p:cNvSpPr/>
            <p:nvPr/>
          </p:nvSpPr>
          <p:spPr>
            <a:xfrm>
              <a:off x="-10015975" y="2573550"/>
              <a:ext cx="63050" cy="20500"/>
            </a:xfrm>
            <a:custGeom>
              <a:avLst/>
              <a:gdLst/>
              <a:ahLst/>
              <a:cxnLst/>
              <a:rect l="l" t="t" r="r" b="b"/>
              <a:pathLst>
                <a:path w="2522" h="820" extrusionOk="0">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9" name="Google Shape;11669;p89"/>
          <p:cNvGrpSpPr/>
          <p:nvPr/>
        </p:nvGrpSpPr>
        <p:grpSpPr>
          <a:xfrm>
            <a:off x="6661180" y="2957593"/>
            <a:ext cx="352227" cy="343100"/>
            <a:chOff x="-8684100" y="2032450"/>
            <a:chExt cx="364700" cy="355250"/>
          </a:xfrm>
        </p:grpSpPr>
        <p:sp>
          <p:nvSpPr>
            <p:cNvPr id="11670" name="Google Shape;11670;p89"/>
            <p:cNvSpPr/>
            <p:nvPr/>
          </p:nvSpPr>
          <p:spPr>
            <a:xfrm>
              <a:off x="-8684100" y="2032450"/>
              <a:ext cx="364700" cy="355250"/>
            </a:xfrm>
            <a:custGeom>
              <a:avLst/>
              <a:gdLst/>
              <a:ahLst/>
              <a:cxnLst/>
              <a:rect l="l" t="t" r="r" b="b"/>
              <a:pathLst>
                <a:path w="14588" h="14210" extrusionOk="0">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1" name="Google Shape;11671;p89"/>
            <p:cNvSpPr/>
            <p:nvPr/>
          </p:nvSpPr>
          <p:spPr>
            <a:xfrm>
              <a:off x="-8637625" y="2231725"/>
              <a:ext cx="81950" cy="32525"/>
            </a:xfrm>
            <a:custGeom>
              <a:avLst/>
              <a:gdLst/>
              <a:ahLst/>
              <a:cxnLst/>
              <a:rect l="l" t="t" r="r" b="b"/>
              <a:pathLst>
                <a:path w="3278" h="1301" extrusionOk="0">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2" name="Google Shape;11672;p89"/>
            <p:cNvSpPr/>
            <p:nvPr/>
          </p:nvSpPr>
          <p:spPr>
            <a:xfrm>
              <a:off x="-8558075" y="2267375"/>
              <a:ext cx="38625" cy="79950"/>
            </a:xfrm>
            <a:custGeom>
              <a:avLst/>
              <a:gdLst/>
              <a:ahLst/>
              <a:cxnLst/>
              <a:rect l="l" t="t" r="r" b="b"/>
              <a:pathLst>
                <a:path w="1545" h="3198" extrusionOk="0">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73" name="Google Shape;11673;p89"/>
          <p:cNvSpPr/>
          <p:nvPr/>
        </p:nvSpPr>
        <p:spPr>
          <a:xfrm>
            <a:off x="5773709" y="1303696"/>
            <a:ext cx="300509" cy="340807"/>
          </a:xfrm>
          <a:custGeom>
            <a:avLst/>
            <a:gdLst/>
            <a:ahLst/>
            <a:cxnLst/>
            <a:rect l="l" t="t" r="r" b="b"/>
            <a:pathLst>
              <a:path w="12446" h="14115" extrusionOk="0">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74" name="Google Shape;11674;p89"/>
          <p:cNvGrpSpPr/>
          <p:nvPr/>
        </p:nvGrpSpPr>
        <p:grpSpPr>
          <a:xfrm>
            <a:off x="5752039" y="1711056"/>
            <a:ext cx="343849" cy="341724"/>
            <a:chOff x="-13095575" y="2073400"/>
            <a:chExt cx="356025" cy="353825"/>
          </a:xfrm>
        </p:grpSpPr>
        <p:sp>
          <p:nvSpPr>
            <p:cNvPr id="11675" name="Google Shape;11675;p89"/>
            <p:cNvSpPr/>
            <p:nvPr/>
          </p:nvSpPr>
          <p:spPr>
            <a:xfrm>
              <a:off x="-13095575" y="2073400"/>
              <a:ext cx="356025" cy="353825"/>
            </a:xfrm>
            <a:custGeom>
              <a:avLst/>
              <a:gdLst/>
              <a:ahLst/>
              <a:cxnLst/>
              <a:rect l="l" t="t" r="r" b="b"/>
              <a:pathLst>
                <a:path w="14241" h="14153" extrusionOk="0">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6" name="Google Shape;11676;p89"/>
            <p:cNvSpPr/>
            <p:nvPr/>
          </p:nvSpPr>
          <p:spPr>
            <a:xfrm>
              <a:off x="-13055400" y="2115150"/>
              <a:ext cx="271750" cy="187475"/>
            </a:xfrm>
            <a:custGeom>
              <a:avLst/>
              <a:gdLst/>
              <a:ahLst/>
              <a:cxnLst/>
              <a:rect l="l" t="t" r="r" b="b"/>
              <a:pathLst>
                <a:path w="10870" h="7499" extrusionOk="0">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7" name="Google Shape;11677;p89"/>
            <p:cNvSpPr/>
            <p:nvPr/>
          </p:nvSpPr>
          <p:spPr>
            <a:xfrm>
              <a:off x="-12887650" y="2156100"/>
              <a:ext cx="63050" cy="22100"/>
            </a:xfrm>
            <a:custGeom>
              <a:avLst/>
              <a:gdLst/>
              <a:ahLst/>
              <a:cxnLst/>
              <a:rect l="l" t="t" r="r" b="b"/>
              <a:pathLst>
                <a:path w="2522" h="884" extrusionOk="0">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8" name="Google Shape;11678;p89"/>
            <p:cNvSpPr/>
            <p:nvPr/>
          </p:nvSpPr>
          <p:spPr>
            <a:xfrm>
              <a:off x="-12888425" y="2198650"/>
              <a:ext cx="63025" cy="21275"/>
            </a:xfrm>
            <a:custGeom>
              <a:avLst/>
              <a:gdLst/>
              <a:ahLst/>
              <a:cxnLst/>
              <a:rect l="l" t="t" r="r" b="b"/>
              <a:pathLst>
                <a:path w="2521" h="851" extrusionOk="0">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9" name="Google Shape;11679;p89"/>
            <p:cNvSpPr/>
            <p:nvPr/>
          </p:nvSpPr>
          <p:spPr>
            <a:xfrm>
              <a:off x="-12888425" y="2239600"/>
              <a:ext cx="63025" cy="22075"/>
            </a:xfrm>
            <a:custGeom>
              <a:avLst/>
              <a:gdLst/>
              <a:ahLst/>
              <a:cxnLst/>
              <a:rect l="l" t="t" r="r" b="b"/>
              <a:pathLst>
                <a:path w="2521" h="883" extrusionOk="0">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0" name="Google Shape;11680;p89"/>
            <p:cNvSpPr/>
            <p:nvPr/>
          </p:nvSpPr>
          <p:spPr>
            <a:xfrm>
              <a:off x="-13012875" y="2156100"/>
              <a:ext cx="63025" cy="22100"/>
            </a:xfrm>
            <a:custGeom>
              <a:avLst/>
              <a:gdLst/>
              <a:ahLst/>
              <a:cxnLst/>
              <a:rect l="l" t="t" r="r" b="b"/>
              <a:pathLst>
                <a:path w="2521" h="884" extrusionOk="0">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1" name="Google Shape;11681;p89"/>
            <p:cNvSpPr/>
            <p:nvPr/>
          </p:nvSpPr>
          <p:spPr>
            <a:xfrm>
              <a:off x="-13012875" y="2198650"/>
              <a:ext cx="63025" cy="21275"/>
            </a:xfrm>
            <a:custGeom>
              <a:avLst/>
              <a:gdLst/>
              <a:ahLst/>
              <a:cxnLst/>
              <a:rect l="l" t="t" r="r" b="b"/>
              <a:pathLst>
                <a:path w="2521" h="851" extrusionOk="0">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2" name="Google Shape;11682;p89"/>
            <p:cNvSpPr/>
            <p:nvPr/>
          </p:nvSpPr>
          <p:spPr>
            <a:xfrm>
              <a:off x="-13012875" y="2239600"/>
              <a:ext cx="63025" cy="22075"/>
            </a:xfrm>
            <a:custGeom>
              <a:avLst/>
              <a:gdLst/>
              <a:ahLst/>
              <a:cxnLst/>
              <a:rect l="l" t="t" r="r" b="b"/>
              <a:pathLst>
                <a:path w="2521" h="883" extrusionOk="0">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83" name="Google Shape;11683;p89"/>
          <p:cNvSpPr/>
          <p:nvPr/>
        </p:nvSpPr>
        <p:spPr>
          <a:xfrm>
            <a:off x="5753174" y="2120098"/>
            <a:ext cx="341579" cy="340807"/>
          </a:xfrm>
          <a:custGeom>
            <a:avLst/>
            <a:gdLst/>
            <a:ahLst/>
            <a:cxnLst/>
            <a:rect l="l" t="t" r="r" b="b"/>
            <a:pathLst>
              <a:path w="14147" h="14115" extrusionOk="0">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84" name="Google Shape;11684;p89"/>
          <p:cNvGrpSpPr/>
          <p:nvPr/>
        </p:nvGrpSpPr>
        <p:grpSpPr>
          <a:xfrm>
            <a:off x="7576787" y="1302885"/>
            <a:ext cx="343100" cy="342424"/>
            <a:chOff x="-11332875" y="1660700"/>
            <a:chExt cx="355250" cy="354550"/>
          </a:xfrm>
        </p:grpSpPr>
        <p:sp>
          <p:nvSpPr>
            <p:cNvPr id="11685" name="Google Shape;11685;p89"/>
            <p:cNvSpPr/>
            <p:nvPr/>
          </p:nvSpPr>
          <p:spPr>
            <a:xfrm>
              <a:off x="-11332875" y="1660700"/>
              <a:ext cx="355250" cy="354550"/>
            </a:xfrm>
            <a:custGeom>
              <a:avLst/>
              <a:gdLst/>
              <a:ahLst/>
              <a:cxnLst/>
              <a:rect l="l" t="t" r="r" b="b"/>
              <a:pathLst>
                <a:path w="14210" h="14182" extrusionOk="0">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6" name="Google Shape;11686;p89"/>
            <p:cNvSpPr/>
            <p:nvPr/>
          </p:nvSpPr>
          <p:spPr>
            <a:xfrm>
              <a:off x="-11072175" y="1734725"/>
              <a:ext cx="41775" cy="41000"/>
            </a:xfrm>
            <a:custGeom>
              <a:avLst/>
              <a:gdLst/>
              <a:ahLst/>
              <a:cxnLst/>
              <a:rect l="l" t="t" r="r" b="b"/>
              <a:pathLst>
                <a:path w="1671" h="1640" extrusionOk="0">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7" name="Google Shape;11687;p89"/>
            <p:cNvSpPr/>
            <p:nvPr/>
          </p:nvSpPr>
          <p:spPr>
            <a:xfrm>
              <a:off x="-11278525" y="1734725"/>
              <a:ext cx="40975" cy="41000"/>
            </a:xfrm>
            <a:custGeom>
              <a:avLst/>
              <a:gdLst/>
              <a:ahLst/>
              <a:cxnLst/>
              <a:rect l="l" t="t" r="r" b="b"/>
              <a:pathLst>
                <a:path w="1639" h="1640" extrusionOk="0">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8" name="Google Shape;11688;p89"/>
            <p:cNvSpPr/>
            <p:nvPr/>
          </p:nvSpPr>
          <p:spPr>
            <a:xfrm>
              <a:off x="-11175350" y="1714250"/>
              <a:ext cx="40975" cy="41000"/>
            </a:xfrm>
            <a:custGeom>
              <a:avLst/>
              <a:gdLst/>
              <a:ahLst/>
              <a:cxnLst/>
              <a:rect l="l" t="t" r="r" b="b"/>
              <a:pathLst>
                <a:path w="1639" h="1640" extrusionOk="0">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89" name="Google Shape;11689;p89"/>
          <p:cNvSpPr/>
          <p:nvPr/>
        </p:nvSpPr>
        <p:spPr>
          <a:xfrm>
            <a:off x="7575652" y="1712279"/>
            <a:ext cx="345370" cy="339286"/>
          </a:xfrm>
          <a:custGeom>
            <a:avLst/>
            <a:gdLst/>
            <a:ahLst/>
            <a:cxnLst/>
            <a:rect l="l" t="t" r="r" b="b"/>
            <a:pathLst>
              <a:path w="14304" h="14052" extrusionOk="0">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1690;p89"/>
          <p:cNvSpPr/>
          <p:nvPr/>
        </p:nvSpPr>
        <p:spPr>
          <a:xfrm>
            <a:off x="7576413" y="2141008"/>
            <a:ext cx="343849" cy="298988"/>
          </a:xfrm>
          <a:custGeom>
            <a:avLst/>
            <a:gdLst/>
            <a:ahLst/>
            <a:cxnLst/>
            <a:rect l="l" t="t" r="r" b="b"/>
            <a:pathLst>
              <a:path w="14241" h="12383" extrusionOk="0">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91" name="Google Shape;11691;p89"/>
          <p:cNvGrpSpPr/>
          <p:nvPr/>
        </p:nvGrpSpPr>
        <p:grpSpPr>
          <a:xfrm>
            <a:off x="5774096" y="2549397"/>
            <a:ext cx="299736" cy="343849"/>
            <a:chOff x="-9570950" y="1622100"/>
            <a:chExt cx="310350" cy="356025"/>
          </a:xfrm>
        </p:grpSpPr>
        <p:sp>
          <p:nvSpPr>
            <p:cNvPr id="11692" name="Google Shape;11692;p89"/>
            <p:cNvSpPr/>
            <p:nvPr/>
          </p:nvSpPr>
          <p:spPr>
            <a:xfrm>
              <a:off x="-9570950" y="1622100"/>
              <a:ext cx="310350" cy="356025"/>
            </a:xfrm>
            <a:custGeom>
              <a:avLst/>
              <a:gdLst/>
              <a:ahLst/>
              <a:cxnLst/>
              <a:rect l="l" t="t" r="r" b="b"/>
              <a:pathLst>
                <a:path w="12414" h="14241" extrusionOk="0">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1693;p89"/>
            <p:cNvSpPr/>
            <p:nvPr/>
          </p:nvSpPr>
          <p:spPr>
            <a:xfrm>
              <a:off x="-9426025" y="1695350"/>
              <a:ext cx="63025" cy="62250"/>
            </a:xfrm>
            <a:custGeom>
              <a:avLst/>
              <a:gdLst/>
              <a:ahLst/>
              <a:cxnLst/>
              <a:rect l="l" t="t" r="r" b="b"/>
              <a:pathLst>
                <a:path w="2521" h="2490" extrusionOk="0">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94" name="Google Shape;11694;p89"/>
          <p:cNvGrpSpPr/>
          <p:nvPr/>
        </p:nvGrpSpPr>
        <p:grpSpPr>
          <a:xfrm>
            <a:off x="5752800" y="2958353"/>
            <a:ext cx="342328" cy="341579"/>
            <a:chOff x="-9594575" y="2056875"/>
            <a:chExt cx="354450" cy="353675"/>
          </a:xfrm>
        </p:grpSpPr>
        <p:sp>
          <p:nvSpPr>
            <p:cNvPr id="11695" name="Google Shape;11695;p89"/>
            <p:cNvSpPr/>
            <p:nvPr/>
          </p:nvSpPr>
          <p:spPr>
            <a:xfrm>
              <a:off x="-9594575" y="2056875"/>
              <a:ext cx="354450" cy="353675"/>
            </a:xfrm>
            <a:custGeom>
              <a:avLst/>
              <a:gdLst/>
              <a:ahLst/>
              <a:cxnLst/>
              <a:rect l="l" t="t" r="r" b="b"/>
              <a:pathLst>
                <a:path w="14178" h="14147" extrusionOk="0">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6" name="Google Shape;11696;p89"/>
            <p:cNvSpPr/>
            <p:nvPr/>
          </p:nvSpPr>
          <p:spPr>
            <a:xfrm>
              <a:off x="-9342550" y="2305750"/>
              <a:ext cx="62250" cy="62250"/>
            </a:xfrm>
            <a:custGeom>
              <a:avLst/>
              <a:gdLst/>
              <a:ahLst/>
              <a:cxnLst/>
              <a:rect l="l" t="t" r="r" b="b"/>
              <a:pathLst>
                <a:path w="2490" h="2490" extrusionOk="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1697;p89"/>
            <p:cNvSpPr/>
            <p:nvPr/>
          </p:nvSpPr>
          <p:spPr>
            <a:xfrm>
              <a:off x="-9552050" y="2305750"/>
              <a:ext cx="63025" cy="62250"/>
            </a:xfrm>
            <a:custGeom>
              <a:avLst/>
              <a:gdLst/>
              <a:ahLst/>
              <a:cxnLst/>
              <a:rect l="l" t="t" r="r" b="b"/>
              <a:pathLst>
                <a:path w="2521" h="2490" extrusionOk="0">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98" name="Google Shape;11698;p89"/>
          <p:cNvSpPr/>
          <p:nvPr/>
        </p:nvSpPr>
        <p:spPr>
          <a:xfrm>
            <a:off x="7123002" y="2988791"/>
            <a:ext cx="342352" cy="280710"/>
          </a:xfrm>
          <a:custGeom>
            <a:avLst/>
            <a:gdLst/>
            <a:ahLst/>
            <a:cxnLst/>
            <a:rect l="l" t="t" r="r" b="b"/>
            <a:pathLst>
              <a:path w="14179" h="11626" extrusionOk="0">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99" name="Google Shape;11699;p89"/>
          <p:cNvGrpSpPr/>
          <p:nvPr/>
        </p:nvGrpSpPr>
        <p:grpSpPr>
          <a:xfrm>
            <a:off x="6208482" y="1303693"/>
            <a:ext cx="342328" cy="340807"/>
            <a:chOff x="-12661600" y="1640225"/>
            <a:chExt cx="354450" cy="352875"/>
          </a:xfrm>
        </p:grpSpPr>
        <p:sp>
          <p:nvSpPr>
            <p:cNvPr id="11700" name="Google Shape;11700;p89"/>
            <p:cNvSpPr/>
            <p:nvPr/>
          </p:nvSpPr>
          <p:spPr>
            <a:xfrm>
              <a:off x="-12661600" y="1764675"/>
              <a:ext cx="188275" cy="228425"/>
            </a:xfrm>
            <a:custGeom>
              <a:avLst/>
              <a:gdLst/>
              <a:ahLst/>
              <a:cxnLst/>
              <a:rect l="l" t="t" r="r" b="b"/>
              <a:pathLst>
                <a:path w="7531" h="9137" extrusionOk="0">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89"/>
            <p:cNvSpPr/>
            <p:nvPr/>
          </p:nvSpPr>
          <p:spPr>
            <a:xfrm>
              <a:off x="-12451300" y="1640225"/>
              <a:ext cx="144150" cy="350500"/>
            </a:xfrm>
            <a:custGeom>
              <a:avLst/>
              <a:gdLst/>
              <a:ahLst/>
              <a:cxnLst/>
              <a:rect l="l" t="t" r="r" b="b"/>
              <a:pathLst>
                <a:path w="5766" h="14020" extrusionOk="0">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89"/>
            <p:cNvSpPr/>
            <p:nvPr/>
          </p:nvSpPr>
          <p:spPr>
            <a:xfrm>
              <a:off x="-12619850" y="1887525"/>
              <a:ext cx="104000" cy="63050"/>
            </a:xfrm>
            <a:custGeom>
              <a:avLst/>
              <a:gdLst/>
              <a:ahLst/>
              <a:cxnLst/>
              <a:rect l="l" t="t" r="r" b="b"/>
              <a:pathLst>
                <a:path w="4160" h="2522" extrusionOk="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3" name="Google Shape;11703;p89"/>
          <p:cNvGrpSpPr/>
          <p:nvPr/>
        </p:nvGrpSpPr>
        <p:grpSpPr>
          <a:xfrm>
            <a:off x="6208857" y="1732231"/>
            <a:ext cx="341579" cy="299374"/>
            <a:chOff x="-12660025" y="2096250"/>
            <a:chExt cx="353675" cy="309975"/>
          </a:xfrm>
        </p:grpSpPr>
        <p:sp>
          <p:nvSpPr>
            <p:cNvPr id="11704" name="Google Shape;11704;p89"/>
            <p:cNvSpPr/>
            <p:nvPr/>
          </p:nvSpPr>
          <p:spPr>
            <a:xfrm>
              <a:off x="-12619850" y="2136425"/>
              <a:ext cx="63025" cy="62250"/>
            </a:xfrm>
            <a:custGeom>
              <a:avLst/>
              <a:gdLst/>
              <a:ahLst/>
              <a:cxnLst/>
              <a:rect l="l" t="t" r="r" b="b"/>
              <a:pathLst>
                <a:path w="2521" h="2490" extrusionOk="0">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89"/>
            <p:cNvSpPr/>
            <p:nvPr/>
          </p:nvSpPr>
          <p:spPr>
            <a:xfrm>
              <a:off x="-12496200" y="2136425"/>
              <a:ext cx="63050" cy="62250"/>
            </a:xfrm>
            <a:custGeom>
              <a:avLst/>
              <a:gdLst/>
              <a:ahLst/>
              <a:cxnLst/>
              <a:rect l="l" t="t" r="r" b="b"/>
              <a:pathLst>
                <a:path w="2522" h="2490" extrusionOk="0">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89"/>
            <p:cNvSpPr/>
            <p:nvPr/>
          </p:nvSpPr>
          <p:spPr>
            <a:xfrm>
              <a:off x="-12453650" y="2261650"/>
              <a:ext cx="19700" cy="19725"/>
            </a:xfrm>
            <a:custGeom>
              <a:avLst/>
              <a:gdLst/>
              <a:ahLst/>
              <a:cxnLst/>
              <a:rect l="l" t="t" r="r" b="b"/>
              <a:pathLst>
                <a:path w="788" h="789" extrusionOk="0">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89"/>
            <p:cNvSpPr/>
            <p:nvPr/>
          </p:nvSpPr>
          <p:spPr>
            <a:xfrm>
              <a:off x="-12494625" y="2261650"/>
              <a:ext cx="19725" cy="19725"/>
            </a:xfrm>
            <a:custGeom>
              <a:avLst/>
              <a:gdLst/>
              <a:ahLst/>
              <a:cxnLst/>
              <a:rect l="l" t="t" r="r" b="b"/>
              <a:pathLst>
                <a:path w="789" h="789" extrusionOk="0">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1708;p89"/>
            <p:cNvSpPr/>
            <p:nvPr/>
          </p:nvSpPr>
          <p:spPr>
            <a:xfrm>
              <a:off x="-12619850" y="2301825"/>
              <a:ext cx="103200" cy="60675"/>
            </a:xfrm>
            <a:custGeom>
              <a:avLst/>
              <a:gdLst/>
              <a:ahLst/>
              <a:cxnLst/>
              <a:rect l="l" t="t" r="r" b="b"/>
              <a:pathLst>
                <a:path w="4128" h="2427" extrusionOk="0">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11709;p89"/>
            <p:cNvSpPr/>
            <p:nvPr/>
          </p:nvSpPr>
          <p:spPr>
            <a:xfrm>
              <a:off x="-12660025" y="2096250"/>
              <a:ext cx="353675" cy="309975"/>
            </a:xfrm>
            <a:custGeom>
              <a:avLst/>
              <a:gdLst/>
              <a:ahLst/>
              <a:cxnLst/>
              <a:rect l="l" t="t" r="r" b="b"/>
              <a:pathLst>
                <a:path w="14147" h="12399" extrusionOk="0">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0" name="Google Shape;11710;p89"/>
          <p:cNvGrpSpPr/>
          <p:nvPr/>
        </p:nvGrpSpPr>
        <p:grpSpPr>
          <a:xfrm>
            <a:off x="6207335" y="2119527"/>
            <a:ext cx="344622" cy="341941"/>
            <a:chOff x="-12663175" y="2506800"/>
            <a:chExt cx="356825" cy="354050"/>
          </a:xfrm>
        </p:grpSpPr>
        <p:sp>
          <p:nvSpPr>
            <p:cNvPr id="11711" name="Google Shape;11711;p89"/>
            <p:cNvSpPr/>
            <p:nvPr/>
          </p:nvSpPr>
          <p:spPr>
            <a:xfrm>
              <a:off x="-12663175" y="2506800"/>
              <a:ext cx="356825" cy="354050"/>
            </a:xfrm>
            <a:custGeom>
              <a:avLst/>
              <a:gdLst/>
              <a:ahLst/>
              <a:cxnLst/>
              <a:rect l="l" t="t" r="r" b="b"/>
              <a:pathLst>
                <a:path w="14273" h="14162" extrusionOk="0">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89"/>
            <p:cNvSpPr/>
            <p:nvPr/>
          </p:nvSpPr>
          <p:spPr>
            <a:xfrm>
              <a:off x="-12466275" y="2586350"/>
              <a:ext cx="37850" cy="35850"/>
            </a:xfrm>
            <a:custGeom>
              <a:avLst/>
              <a:gdLst/>
              <a:ahLst/>
              <a:cxnLst/>
              <a:rect l="l" t="t" r="r" b="b"/>
              <a:pathLst>
                <a:path w="1514" h="1434" extrusionOk="0">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89"/>
            <p:cNvSpPr/>
            <p:nvPr/>
          </p:nvSpPr>
          <p:spPr>
            <a:xfrm>
              <a:off x="-12422950" y="2630450"/>
              <a:ext cx="37825" cy="35875"/>
            </a:xfrm>
            <a:custGeom>
              <a:avLst/>
              <a:gdLst/>
              <a:ahLst/>
              <a:cxnLst/>
              <a:rect l="l" t="t" r="r" b="b"/>
              <a:pathLst>
                <a:path w="1513" h="1435" extrusionOk="0">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89"/>
            <p:cNvSpPr/>
            <p:nvPr/>
          </p:nvSpPr>
          <p:spPr>
            <a:xfrm>
              <a:off x="-12591500" y="2644250"/>
              <a:ext cx="192200" cy="142975"/>
            </a:xfrm>
            <a:custGeom>
              <a:avLst/>
              <a:gdLst/>
              <a:ahLst/>
              <a:cxnLst/>
              <a:rect l="l" t="t" r="r" b="b"/>
              <a:pathLst>
                <a:path w="7688" h="5719" extrusionOk="0">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15" name="Google Shape;11715;p89"/>
          <p:cNvGrpSpPr/>
          <p:nvPr/>
        </p:nvGrpSpPr>
        <p:grpSpPr>
          <a:xfrm>
            <a:off x="8022468" y="1303307"/>
            <a:ext cx="340807" cy="341579"/>
            <a:chOff x="-10896525" y="1663050"/>
            <a:chExt cx="352875" cy="353675"/>
          </a:xfrm>
        </p:grpSpPr>
        <p:sp>
          <p:nvSpPr>
            <p:cNvPr id="11716" name="Google Shape;11716;p89"/>
            <p:cNvSpPr/>
            <p:nvPr/>
          </p:nvSpPr>
          <p:spPr>
            <a:xfrm>
              <a:off x="-10896525" y="1663050"/>
              <a:ext cx="166200" cy="311925"/>
            </a:xfrm>
            <a:custGeom>
              <a:avLst/>
              <a:gdLst/>
              <a:ahLst/>
              <a:cxnLst/>
              <a:rect l="l" t="t" r="r" b="b"/>
              <a:pathLst>
                <a:path w="6648" h="12477" extrusionOk="0">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1717;p89"/>
            <p:cNvSpPr/>
            <p:nvPr/>
          </p:nvSpPr>
          <p:spPr>
            <a:xfrm>
              <a:off x="-10709850" y="1704025"/>
              <a:ext cx="166200" cy="312700"/>
            </a:xfrm>
            <a:custGeom>
              <a:avLst/>
              <a:gdLst/>
              <a:ahLst/>
              <a:cxnLst/>
              <a:rect l="l" t="t" r="r" b="b"/>
              <a:pathLst>
                <a:path w="6648" h="12508" extrusionOk="0">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18" name="Google Shape;11718;p89"/>
          <p:cNvSpPr/>
          <p:nvPr/>
        </p:nvSpPr>
        <p:spPr>
          <a:xfrm>
            <a:off x="8061643" y="1711059"/>
            <a:ext cx="262456" cy="341724"/>
          </a:xfrm>
          <a:custGeom>
            <a:avLst/>
            <a:gdLst/>
            <a:ahLst/>
            <a:cxnLst/>
            <a:rect l="l" t="t" r="r" b="b"/>
            <a:pathLst>
              <a:path w="10870" h="14153" extrusionOk="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19" name="Google Shape;11719;p89"/>
          <p:cNvGrpSpPr/>
          <p:nvPr/>
        </p:nvGrpSpPr>
        <p:grpSpPr>
          <a:xfrm>
            <a:off x="8022082" y="2130742"/>
            <a:ext cx="341579" cy="319511"/>
            <a:chOff x="-10898100" y="2542050"/>
            <a:chExt cx="353675" cy="330825"/>
          </a:xfrm>
        </p:grpSpPr>
        <p:sp>
          <p:nvSpPr>
            <p:cNvPr id="11720" name="Google Shape;11720;p89"/>
            <p:cNvSpPr/>
            <p:nvPr/>
          </p:nvSpPr>
          <p:spPr>
            <a:xfrm>
              <a:off x="-10772875" y="2583800"/>
              <a:ext cx="82725" cy="82725"/>
            </a:xfrm>
            <a:custGeom>
              <a:avLst/>
              <a:gdLst/>
              <a:ahLst/>
              <a:cxnLst/>
              <a:rect l="l" t="t" r="r" b="b"/>
              <a:pathLst>
                <a:path w="3309" h="3309" extrusionOk="0">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89"/>
            <p:cNvSpPr/>
            <p:nvPr/>
          </p:nvSpPr>
          <p:spPr>
            <a:xfrm>
              <a:off x="-10772875" y="2749200"/>
              <a:ext cx="82725" cy="81950"/>
            </a:xfrm>
            <a:custGeom>
              <a:avLst/>
              <a:gdLst/>
              <a:ahLst/>
              <a:cxnLst/>
              <a:rect l="l" t="t" r="r" b="b"/>
              <a:pathLst>
                <a:path w="3309" h="3278" extrusionOk="0">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2" name="Google Shape;11722;p89"/>
            <p:cNvSpPr/>
            <p:nvPr/>
          </p:nvSpPr>
          <p:spPr>
            <a:xfrm>
              <a:off x="-10855575" y="2666500"/>
              <a:ext cx="82725" cy="81925"/>
            </a:xfrm>
            <a:custGeom>
              <a:avLst/>
              <a:gdLst/>
              <a:ahLst/>
              <a:cxnLst/>
              <a:rect l="l" t="t" r="r" b="b"/>
              <a:pathLst>
                <a:path w="3309" h="3277" extrusionOk="0">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89"/>
            <p:cNvSpPr/>
            <p:nvPr/>
          </p:nvSpPr>
          <p:spPr>
            <a:xfrm>
              <a:off x="-10690175" y="2666500"/>
              <a:ext cx="82725" cy="82725"/>
            </a:xfrm>
            <a:custGeom>
              <a:avLst/>
              <a:gdLst/>
              <a:ahLst/>
              <a:cxnLst/>
              <a:rect l="l" t="t" r="r" b="b"/>
              <a:pathLst>
                <a:path w="3309" h="3309" extrusionOk="0">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89"/>
            <p:cNvSpPr/>
            <p:nvPr/>
          </p:nvSpPr>
          <p:spPr>
            <a:xfrm>
              <a:off x="-10752400" y="2686975"/>
              <a:ext cx="41775" cy="40975"/>
            </a:xfrm>
            <a:custGeom>
              <a:avLst/>
              <a:gdLst/>
              <a:ahLst/>
              <a:cxnLst/>
              <a:rect l="l" t="t" r="r" b="b"/>
              <a:pathLst>
                <a:path w="1671" h="1639" extrusionOk="0">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89"/>
            <p:cNvSpPr/>
            <p:nvPr/>
          </p:nvSpPr>
          <p:spPr>
            <a:xfrm>
              <a:off x="-10898100" y="2542050"/>
              <a:ext cx="353675" cy="330825"/>
            </a:xfrm>
            <a:custGeom>
              <a:avLst/>
              <a:gdLst/>
              <a:ahLst/>
              <a:cxnLst/>
              <a:rect l="l" t="t" r="r" b="b"/>
              <a:pathLst>
                <a:path w="14147" h="13233" extrusionOk="0">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6" name="Google Shape;11726;p89"/>
          <p:cNvGrpSpPr/>
          <p:nvPr/>
        </p:nvGrpSpPr>
        <p:grpSpPr>
          <a:xfrm>
            <a:off x="6209617" y="2551607"/>
            <a:ext cx="340058" cy="339430"/>
            <a:chOff x="-9157450" y="1622750"/>
            <a:chExt cx="352100" cy="351450"/>
          </a:xfrm>
        </p:grpSpPr>
        <p:sp>
          <p:nvSpPr>
            <p:cNvPr id="11727" name="Google Shape;11727;p89"/>
            <p:cNvSpPr/>
            <p:nvPr/>
          </p:nvSpPr>
          <p:spPr>
            <a:xfrm>
              <a:off x="-9034575" y="1706075"/>
              <a:ext cx="229225" cy="268125"/>
            </a:xfrm>
            <a:custGeom>
              <a:avLst/>
              <a:gdLst/>
              <a:ahLst/>
              <a:cxnLst/>
              <a:rect l="l" t="t" r="r" b="b"/>
              <a:pathLst>
                <a:path w="9169" h="10725" extrusionOk="0">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89"/>
            <p:cNvSpPr/>
            <p:nvPr/>
          </p:nvSpPr>
          <p:spPr>
            <a:xfrm>
              <a:off x="-9157450" y="1622750"/>
              <a:ext cx="164625" cy="249850"/>
            </a:xfrm>
            <a:custGeom>
              <a:avLst/>
              <a:gdLst/>
              <a:ahLst/>
              <a:cxnLst/>
              <a:rect l="l" t="t" r="r" b="b"/>
              <a:pathLst>
                <a:path w="6585" h="9994" extrusionOk="0">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29" name="Google Shape;11729;p89"/>
          <p:cNvGrpSpPr/>
          <p:nvPr/>
        </p:nvGrpSpPr>
        <p:grpSpPr>
          <a:xfrm>
            <a:off x="6247658" y="2959874"/>
            <a:ext cx="263977" cy="338537"/>
            <a:chOff x="-9119650" y="2056875"/>
            <a:chExt cx="273325" cy="350525"/>
          </a:xfrm>
        </p:grpSpPr>
        <p:sp>
          <p:nvSpPr>
            <p:cNvPr id="11730" name="Google Shape;11730;p89"/>
            <p:cNvSpPr/>
            <p:nvPr/>
          </p:nvSpPr>
          <p:spPr>
            <a:xfrm>
              <a:off x="-9023550" y="2056875"/>
              <a:ext cx="82725" cy="82725"/>
            </a:xfrm>
            <a:custGeom>
              <a:avLst/>
              <a:gdLst/>
              <a:ahLst/>
              <a:cxnLst/>
              <a:rect l="l" t="t" r="r" b="b"/>
              <a:pathLst>
                <a:path w="3309" h="3309" extrusionOk="0">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1731;p89"/>
            <p:cNvSpPr/>
            <p:nvPr/>
          </p:nvSpPr>
          <p:spPr>
            <a:xfrm>
              <a:off x="-9119650" y="2137200"/>
              <a:ext cx="273325" cy="270200"/>
            </a:xfrm>
            <a:custGeom>
              <a:avLst/>
              <a:gdLst/>
              <a:ahLst/>
              <a:cxnLst/>
              <a:rect l="l" t="t" r="r" b="b"/>
              <a:pathLst>
                <a:path w="10933" h="10808" extrusionOk="0">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32" name="Google Shape;11732;p89"/>
          <p:cNvSpPr/>
          <p:nvPr/>
        </p:nvSpPr>
        <p:spPr>
          <a:xfrm>
            <a:off x="8022842" y="2988799"/>
            <a:ext cx="340058" cy="341555"/>
          </a:xfrm>
          <a:custGeom>
            <a:avLst/>
            <a:gdLst/>
            <a:ahLst/>
            <a:cxnLst/>
            <a:rect l="l" t="t" r="r" b="b"/>
            <a:pathLst>
              <a:path w="14084" h="14146" extrusionOk="0">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89"/>
          <p:cNvSpPr/>
          <p:nvPr/>
        </p:nvSpPr>
        <p:spPr>
          <a:xfrm>
            <a:off x="7143562" y="2550547"/>
            <a:ext cx="301233" cy="341555"/>
          </a:xfrm>
          <a:custGeom>
            <a:avLst/>
            <a:gdLst/>
            <a:ahLst/>
            <a:cxnLst/>
            <a:rect l="l" t="t" r="r" b="b"/>
            <a:pathLst>
              <a:path w="12476" h="14146" extrusionOk="0">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34" name="Google Shape;11734;p89"/>
          <p:cNvGrpSpPr/>
          <p:nvPr/>
        </p:nvGrpSpPr>
        <p:grpSpPr>
          <a:xfrm>
            <a:off x="7576790" y="2989279"/>
            <a:ext cx="343094" cy="341569"/>
            <a:chOff x="6001575" y="3119050"/>
            <a:chExt cx="315025" cy="313625"/>
          </a:xfrm>
        </p:grpSpPr>
        <p:sp>
          <p:nvSpPr>
            <p:cNvPr id="11735" name="Google Shape;11735;p89"/>
            <p:cNvSpPr/>
            <p:nvPr/>
          </p:nvSpPr>
          <p:spPr>
            <a:xfrm>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89"/>
            <p:cNvSpPr/>
            <p:nvPr/>
          </p:nvSpPr>
          <p:spPr>
            <a:xfrm flipH="1">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1928"/>
        <p:cNvGrpSpPr/>
        <p:nvPr/>
      </p:nvGrpSpPr>
      <p:grpSpPr>
        <a:xfrm>
          <a:off x="0" y="0"/>
          <a:ext cx="0" cy="0"/>
          <a:chOff x="0" y="0"/>
          <a:chExt cx="0" cy="0"/>
        </a:xfrm>
      </p:grpSpPr>
      <p:sp>
        <p:nvSpPr>
          <p:cNvPr id="11929" name="Google Shape;11929;p91"/>
          <p:cNvSpPr txBox="1">
            <a:spLocks noGrp="1"/>
          </p:cNvSpPr>
          <p:nvPr>
            <p:ph type="title" idx="4294967295"/>
          </p:nvPr>
        </p:nvSpPr>
        <p:spPr>
          <a:xfrm>
            <a:off x="1048350" y="71965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sp>
        <p:nvSpPr>
          <p:cNvPr id="11930" name="Google Shape;11930;p91"/>
          <p:cNvSpPr/>
          <p:nvPr/>
        </p:nvSpPr>
        <p:spPr>
          <a:xfrm>
            <a:off x="844100" y="1630139"/>
            <a:ext cx="433284" cy="422781"/>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31" name="Google Shape;11931;p91"/>
          <p:cNvGrpSpPr/>
          <p:nvPr/>
        </p:nvGrpSpPr>
        <p:grpSpPr>
          <a:xfrm>
            <a:off x="847082" y="2140412"/>
            <a:ext cx="426462" cy="420796"/>
            <a:chOff x="-6713450" y="2397900"/>
            <a:chExt cx="295375" cy="291450"/>
          </a:xfrm>
        </p:grpSpPr>
        <p:sp>
          <p:nvSpPr>
            <p:cNvPr id="11932" name="Google Shape;11932;p91"/>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3" name="Google Shape;11933;p91"/>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34" name="Google Shape;11934;p91"/>
          <p:cNvSpPr/>
          <p:nvPr/>
        </p:nvSpPr>
        <p:spPr>
          <a:xfrm>
            <a:off x="859424" y="2660229"/>
            <a:ext cx="426499" cy="421914"/>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35" name="Google Shape;11935;p91"/>
          <p:cNvGrpSpPr/>
          <p:nvPr/>
        </p:nvGrpSpPr>
        <p:grpSpPr>
          <a:xfrm>
            <a:off x="3551844" y="1631401"/>
            <a:ext cx="423069" cy="420507"/>
            <a:chOff x="-4932650" y="2046625"/>
            <a:chExt cx="293025" cy="291250"/>
          </a:xfrm>
        </p:grpSpPr>
        <p:sp>
          <p:nvSpPr>
            <p:cNvPr id="11936" name="Google Shape;11936;p91"/>
            <p:cNvSpPr/>
            <p:nvPr/>
          </p:nvSpPr>
          <p:spPr>
            <a:xfrm>
              <a:off x="-4932650" y="2046625"/>
              <a:ext cx="293025" cy="291250"/>
            </a:xfrm>
            <a:custGeom>
              <a:avLst/>
              <a:gdLst/>
              <a:ahLst/>
              <a:cxnLst/>
              <a:rect l="l" t="t" r="r" b="b"/>
              <a:pathLst>
                <a:path w="11721" h="11650" extrusionOk="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7" name="Google Shape;11937;p91"/>
            <p:cNvSpPr/>
            <p:nvPr/>
          </p:nvSpPr>
          <p:spPr>
            <a:xfrm>
              <a:off x="-4802675" y="2115050"/>
              <a:ext cx="122100" cy="86075"/>
            </a:xfrm>
            <a:custGeom>
              <a:avLst/>
              <a:gdLst/>
              <a:ahLst/>
              <a:cxnLst/>
              <a:rect l="l" t="t" r="r" b="b"/>
              <a:pathLst>
                <a:path w="4884" h="3443" extrusionOk="0">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38" name="Google Shape;11938;p91"/>
          <p:cNvSpPr/>
          <p:nvPr/>
        </p:nvSpPr>
        <p:spPr>
          <a:xfrm>
            <a:off x="3553296" y="2140826"/>
            <a:ext cx="420796" cy="419677"/>
          </a:xfrm>
          <a:custGeom>
            <a:avLst/>
            <a:gdLst/>
            <a:ahLst/>
            <a:cxnLst/>
            <a:rect l="l" t="t" r="r" b="b"/>
            <a:pathLst>
              <a:path w="11658" h="11627" extrusionOk="0">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39" name="Google Shape;11939;p91"/>
          <p:cNvGrpSpPr/>
          <p:nvPr/>
        </p:nvGrpSpPr>
        <p:grpSpPr>
          <a:xfrm>
            <a:off x="3563775" y="2660957"/>
            <a:ext cx="423069" cy="420796"/>
            <a:chOff x="-4931075" y="2765725"/>
            <a:chExt cx="293025" cy="291450"/>
          </a:xfrm>
        </p:grpSpPr>
        <p:sp>
          <p:nvSpPr>
            <p:cNvPr id="11940" name="Google Shape;11940;p91"/>
            <p:cNvSpPr/>
            <p:nvPr/>
          </p:nvSpPr>
          <p:spPr>
            <a:xfrm>
              <a:off x="-4810550" y="2884650"/>
              <a:ext cx="51225" cy="51225"/>
            </a:xfrm>
            <a:custGeom>
              <a:avLst/>
              <a:gdLst/>
              <a:ahLst/>
              <a:cxnLst/>
              <a:rect l="l" t="t" r="r" b="b"/>
              <a:pathLst>
                <a:path w="2049" h="2049" extrusionOk="0">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91"/>
            <p:cNvSpPr/>
            <p:nvPr/>
          </p:nvSpPr>
          <p:spPr>
            <a:xfrm>
              <a:off x="-4931075" y="2765725"/>
              <a:ext cx="293025" cy="291450"/>
            </a:xfrm>
            <a:custGeom>
              <a:avLst/>
              <a:gdLst/>
              <a:ahLst/>
              <a:cxnLst/>
              <a:rect l="l" t="t" r="r" b="b"/>
              <a:pathLst>
                <a:path w="11721" h="11658" extrusionOk="0">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2" name="Google Shape;11942;p91"/>
          <p:cNvGrpSpPr/>
          <p:nvPr/>
        </p:nvGrpSpPr>
        <p:grpSpPr>
          <a:xfrm>
            <a:off x="6269343" y="1656289"/>
            <a:ext cx="420796" cy="370732"/>
            <a:chOff x="-3137650" y="2067900"/>
            <a:chExt cx="291450" cy="256775"/>
          </a:xfrm>
        </p:grpSpPr>
        <p:sp>
          <p:nvSpPr>
            <p:cNvPr id="11943" name="Google Shape;11943;p91"/>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91"/>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91"/>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46" name="Google Shape;11946;p91"/>
          <p:cNvGrpSpPr/>
          <p:nvPr/>
        </p:nvGrpSpPr>
        <p:grpSpPr>
          <a:xfrm>
            <a:off x="6269343" y="2139926"/>
            <a:ext cx="420796" cy="421770"/>
            <a:chOff x="-3137650" y="2408950"/>
            <a:chExt cx="291450" cy="292125"/>
          </a:xfrm>
        </p:grpSpPr>
        <p:sp>
          <p:nvSpPr>
            <p:cNvPr id="11947" name="Google Shape;11947;p91"/>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91"/>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91"/>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91"/>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91"/>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2" name="Google Shape;11952;p91"/>
          <p:cNvGrpSpPr/>
          <p:nvPr/>
        </p:nvGrpSpPr>
        <p:grpSpPr>
          <a:xfrm>
            <a:off x="6281274" y="2685412"/>
            <a:ext cx="420796" cy="371887"/>
            <a:chOff x="-3137650" y="2787000"/>
            <a:chExt cx="291450" cy="257575"/>
          </a:xfrm>
        </p:grpSpPr>
        <p:sp>
          <p:nvSpPr>
            <p:cNvPr id="11953" name="Google Shape;11953;p91"/>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91"/>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91"/>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91"/>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91"/>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91"/>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9" name="Google Shape;11959;p91"/>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0" name="Google Shape;11960;p91"/>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61" name="Google Shape;11961;p91"/>
          <p:cNvSpPr/>
          <p:nvPr/>
        </p:nvSpPr>
        <p:spPr>
          <a:xfrm>
            <a:off x="1359134" y="3294616"/>
            <a:ext cx="420796" cy="295690"/>
          </a:xfrm>
          <a:custGeom>
            <a:avLst/>
            <a:gdLst/>
            <a:ahLst/>
            <a:cxnLst/>
            <a:rect l="l" t="t" r="r" b="b"/>
            <a:pathLst>
              <a:path w="11658" h="8192" extrusionOk="0">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2" name="Google Shape;11962;p91"/>
          <p:cNvSpPr/>
          <p:nvPr/>
        </p:nvSpPr>
        <p:spPr>
          <a:xfrm>
            <a:off x="1387926" y="1630482"/>
            <a:ext cx="421914" cy="422095"/>
          </a:xfrm>
          <a:custGeom>
            <a:avLst/>
            <a:gdLst/>
            <a:ahLst/>
            <a:cxnLst/>
            <a:rect l="l" t="t" r="r" b="b"/>
            <a:pathLst>
              <a:path w="11689" h="11694" extrusionOk="0">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3" name="Google Shape;11963;p91"/>
          <p:cNvSpPr/>
          <p:nvPr/>
        </p:nvSpPr>
        <p:spPr>
          <a:xfrm>
            <a:off x="1386211" y="2139274"/>
            <a:ext cx="425343" cy="422781"/>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964" name="Google Shape;11964;p91"/>
          <p:cNvGrpSpPr/>
          <p:nvPr/>
        </p:nvGrpSpPr>
        <p:grpSpPr>
          <a:xfrm>
            <a:off x="1399451" y="2660397"/>
            <a:ext cx="421914" cy="421914"/>
            <a:chOff x="-6354300" y="2757075"/>
            <a:chExt cx="292225" cy="292225"/>
          </a:xfrm>
        </p:grpSpPr>
        <p:sp>
          <p:nvSpPr>
            <p:cNvPr id="11965" name="Google Shape;11965;p91"/>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91"/>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91"/>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8" name="Google Shape;11968;p91"/>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69" name="Google Shape;11969;p91"/>
          <p:cNvGrpSpPr/>
          <p:nvPr/>
        </p:nvGrpSpPr>
        <p:grpSpPr>
          <a:xfrm>
            <a:off x="4093454" y="1629560"/>
            <a:ext cx="424188" cy="424188"/>
            <a:chOff x="-4573475" y="2045850"/>
            <a:chExt cx="293800" cy="293800"/>
          </a:xfrm>
        </p:grpSpPr>
        <p:sp>
          <p:nvSpPr>
            <p:cNvPr id="11970" name="Google Shape;11970;p91"/>
            <p:cNvSpPr/>
            <p:nvPr/>
          </p:nvSpPr>
          <p:spPr>
            <a:xfrm>
              <a:off x="-4573475" y="2045850"/>
              <a:ext cx="293800" cy="293800"/>
            </a:xfrm>
            <a:custGeom>
              <a:avLst/>
              <a:gdLst/>
              <a:ahLst/>
              <a:cxnLst/>
              <a:rect l="l" t="t" r="r" b="b"/>
              <a:pathLst>
                <a:path w="11752" h="11752" extrusionOk="0">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91"/>
            <p:cNvSpPr/>
            <p:nvPr/>
          </p:nvSpPr>
          <p:spPr>
            <a:xfrm>
              <a:off x="-4521500" y="2099400"/>
              <a:ext cx="189050" cy="188275"/>
            </a:xfrm>
            <a:custGeom>
              <a:avLst/>
              <a:gdLst/>
              <a:ahLst/>
              <a:cxnLst/>
              <a:rect l="l" t="t" r="r" b="b"/>
              <a:pathLst>
                <a:path w="7562" h="7531" extrusionOk="0">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2" name="Google Shape;11972;p91"/>
          <p:cNvGrpSpPr/>
          <p:nvPr/>
        </p:nvGrpSpPr>
        <p:grpSpPr>
          <a:xfrm>
            <a:off x="4092877" y="2138699"/>
            <a:ext cx="425343" cy="424225"/>
            <a:chOff x="-4570325" y="2405775"/>
            <a:chExt cx="294600" cy="293825"/>
          </a:xfrm>
        </p:grpSpPr>
        <p:sp>
          <p:nvSpPr>
            <p:cNvPr id="11973" name="Google Shape;11973;p91"/>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4" name="Google Shape;11974;p91"/>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75" name="Google Shape;11975;p91"/>
          <p:cNvGrpSpPr/>
          <p:nvPr/>
        </p:nvGrpSpPr>
        <p:grpSpPr>
          <a:xfrm>
            <a:off x="4105945" y="2659838"/>
            <a:ext cx="423069" cy="423033"/>
            <a:chOff x="-4572700" y="2764950"/>
            <a:chExt cx="293025" cy="293000"/>
          </a:xfrm>
        </p:grpSpPr>
        <p:sp>
          <p:nvSpPr>
            <p:cNvPr id="11976" name="Google Shape;11976;p91"/>
            <p:cNvSpPr/>
            <p:nvPr/>
          </p:nvSpPr>
          <p:spPr>
            <a:xfrm>
              <a:off x="-4572700" y="2764950"/>
              <a:ext cx="293025" cy="293000"/>
            </a:xfrm>
            <a:custGeom>
              <a:avLst/>
              <a:gdLst/>
              <a:ahLst/>
              <a:cxnLst/>
              <a:rect l="l" t="t" r="r" b="b"/>
              <a:pathLst>
                <a:path w="11721" h="11720" extrusionOk="0">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91"/>
            <p:cNvSpPr/>
            <p:nvPr/>
          </p:nvSpPr>
          <p:spPr>
            <a:xfrm>
              <a:off x="-4538825" y="2833475"/>
              <a:ext cx="86650" cy="104775"/>
            </a:xfrm>
            <a:custGeom>
              <a:avLst/>
              <a:gdLst/>
              <a:ahLst/>
              <a:cxnLst/>
              <a:rect l="l" t="t" r="r" b="b"/>
              <a:pathLst>
                <a:path w="3466" h="4191" extrusionOk="0">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91"/>
            <p:cNvSpPr/>
            <p:nvPr/>
          </p:nvSpPr>
          <p:spPr>
            <a:xfrm>
              <a:off x="-4435650" y="2902775"/>
              <a:ext cx="121325" cy="17350"/>
            </a:xfrm>
            <a:custGeom>
              <a:avLst/>
              <a:gdLst/>
              <a:ahLst/>
              <a:cxnLst/>
              <a:rect l="l" t="t" r="r" b="b"/>
              <a:pathLst>
                <a:path w="4853" h="694" extrusionOk="0">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91"/>
            <p:cNvSpPr/>
            <p:nvPr/>
          </p:nvSpPr>
          <p:spPr>
            <a:xfrm>
              <a:off x="-4435650" y="2867325"/>
              <a:ext cx="121325" cy="17350"/>
            </a:xfrm>
            <a:custGeom>
              <a:avLst/>
              <a:gdLst/>
              <a:ahLst/>
              <a:cxnLst/>
              <a:rect l="l" t="t" r="r" b="b"/>
              <a:pathLst>
                <a:path w="4853" h="694" extrusionOk="0">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0" name="Google Shape;11980;p91"/>
            <p:cNvSpPr/>
            <p:nvPr/>
          </p:nvSpPr>
          <p:spPr>
            <a:xfrm>
              <a:off x="-4435650" y="2833475"/>
              <a:ext cx="121325" cy="18125"/>
            </a:xfrm>
            <a:custGeom>
              <a:avLst/>
              <a:gdLst/>
              <a:ahLst/>
              <a:cxnLst/>
              <a:rect l="l" t="t" r="r" b="b"/>
              <a:pathLst>
                <a:path w="4853" h="725" extrusionOk="0">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1" name="Google Shape;11981;p91"/>
          <p:cNvGrpSpPr/>
          <p:nvPr/>
        </p:nvGrpSpPr>
        <p:grpSpPr>
          <a:xfrm>
            <a:off x="6824707" y="1631239"/>
            <a:ext cx="414840" cy="420832"/>
            <a:chOff x="-2777700" y="2049775"/>
            <a:chExt cx="287325" cy="291475"/>
          </a:xfrm>
        </p:grpSpPr>
        <p:sp>
          <p:nvSpPr>
            <p:cNvPr id="11982" name="Google Shape;11982;p91"/>
            <p:cNvSpPr/>
            <p:nvPr/>
          </p:nvSpPr>
          <p:spPr>
            <a:xfrm>
              <a:off x="-2777700" y="2049775"/>
              <a:ext cx="287325" cy="291475"/>
            </a:xfrm>
            <a:custGeom>
              <a:avLst/>
              <a:gdLst/>
              <a:ahLst/>
              <a:cxnLst/>
              <a:rect l="l" t="t" r="r" b="b"/>
              <a:pathLst>
                <a:path w="11493" h="11659" extrusionOk="0">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3" name="Google Shape;11983;p91"/>
            <p:cNvSpPr/>
            <p:nvPr/>
          </p:nvSpPr>
          <p:spPr>
            <a:xfrm>
              <a:off x="-2694200" y="2221475"/>
              <a:ext cx="69325" cy="68550"/>
            </a:xfrm>
            <a:custGeom>
              <a:avLst/>
              <a:gdLst/>
              <a:ahLst/>
              <a:cxnLst/>
              <a:rect l="l" t="t" r="r" b="b"/>
              <a:pathLst>
                <a:path w="2773" h="2742" extrusionOk="0">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4" name="Google Shape;11984;p91"/>
            <p:cNvSpPr/>
            <p:nvPr/>
          </p:nvSpPr>
          <p:spPr>
            <a:xfrm>
              <a:off x="-2608350" y="2255350"/>
              <a:ext cx="51200" cy="51225"/>
            </a:xfrm>
            <a:custGeom>
              <a:avLst/>
              <a:gdLst/>
              <a:ahLst/>
              <a:cxnLst/>
              <a:rect l="l" t="t" r="r" b="b"/>
              <a:pathLst>
                <a:path w="2048" h="2049" extrusionOk="0">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5" name="Google Shape;11985;p91"/>
          <p:cNvGrpSpPr/>
          <p:nvPr/>
        </p:nvGrpSpPr>
        <p:grpSpPr>
          <a:xfrm>
            <a:off x="6821170" y="2140431"/>
            <a:ext cx="421914" cy="420759"/>
            <a:chOff x="-2571737" y="2403625"/>
            <a:chExt cx="292225" cy="291425"/>
          </a:xfrm>
        </p:grpSpPr>
        <p:sp>
          <p:nvSpPr>
            <p:cNvPr id="11986" name="Google Shape;11986;p91"/>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91"/>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91"/>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91"/>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91"/>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1" name="Google Shape;11991;p91"/>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2" name="Google Shape;11992;p91"/>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3" name="Google Shape;11993;p91"/>
          <p:cNvGrpSpPr/>
          <p:nvPr/>
        </p:nvGrpSpPr>
        <p:grpSpPr>
          <a:xfrm>
            <a:off x="6821170" y="2661534"/>
            <a:ext cx="421914" cy="419640"/>
            <a:chOff x="-2571737" y="2764550"/>
            <a:chExt cx="292225" cy="290650"/>
          </a:xfrm>
        </p:grpSpPr>
        <p:sp>
          <p:nvSpPr>
            <p:cNvPr id="11994" name="Google Shape;11994;p91"/>
            <p:cNvSpPr/>
            <p:nvPr/>
          </p:nvSpPr>
          <p:spPr>
            <a:xfrm>
              <a:off x="-2496085" y="3009100"/>
              <a:ext cx="17350" cy="17350"/>
            </a:xfrm>
            <a:custGeom>
              <a:avLst/>
              <a:gdLst/>
              <a:ahLst/>
              <a:cxnLst/>
              <a:rect l="l" t="t" r="r" b="b"/>
              <a:pathLst>
                <a:path w="694" h="694" extrusionOk="0">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5" name="Google Shape;11995;p91"/>
            <p:cNvSpPr/>
            <p:nvPr/>
          </p:nvSpPr>
          <p:spPr>
            <a:xfrm>
              <a:off x="-2398548" y="2800375"/>
              <a:ext cx="52000" cy="120525"/>
            </a:xfrm>
            <a:custGeom>
              <a:avLst/>
              <a:gdLst/>
              <a:ahLst/>
              <a:cxnLst/>
              <a:rect l="l" t="t" r="r" b="b"/>
              <a:pathLst>
                <a:path w="2080" h="4821" extrusionOk="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6" name="Google Shape;11996;p91"/>
            <p:cNvSpPr/>
            <p:nvPr/>
          </p:nvSpPr>
          <p:spPr>
            <a:xfrm>
              <a:off x="-2571737" y="2764550"/>
              <a:ext cx="292225" cy="290650"/>
            </a:xfrm>
            <a:custGeom>
              <a:avLst/>
              <a:gdLst/>
              <a:ahLst/>
              <a:cxnLst/>
              <a:rect l="l" t="t" r="r" b="b"/>
              <a:pathLst>
                <a:path w="11689" h="11626" extrusionOk="0">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97" name="Google Shape;11997;p91"/>
          <p:cNvGrpSpPr/>
          <p:nvPr/>
        </p:nvGrpSpPr>
        <p:grpSpPr>
          <a:xfrm>
            <a:off x="3020671" y="3230538"/>
            <a:ext cx="421914" cy="423864"/>
            <a:chOff x="-1333975" y="2365850"/>
            <a:chExt cx="292225" cy="293575"/>
          </a:xfrm>
        </p:grpSpPr>
        <p:sp>
          <p:nvSpPr>
            <p:cNvPr id="11998" name="Google Shape;11998;p91"/>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9" name="Google Shape;11999;p91"/>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0" name="Google Shape;12000;p91"/>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1" name="Google Shape;12001;p91"/>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2" name="Google Shape;12002;p91"/>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3" name="Google Shape;12003;p91"/>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4" name="Google Shape;12004;p91"/>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5" name="Google Shape;12005;p91"/>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6" name="Google Shape;12006;p91"/>
          <p:cNvGrpSpPr/>
          <p:nvPr/>
        </p:nvGrpSpPr>
        <p:grpSpPr>
          <a:xfrm>
            <a:off x="1954146" y="2660397"/>
            <a:ext cx="398020" cy="421914"/>
            <a:chOff x="-5995925" y="2757850"/>
            <a:chExt cx="275675" cy="292225"/>
          </a:xfrm>
        </p:grpSpPr>
        <p:sp>
          <p:nvSpPr>
            <p:cNvPr id="12007" name="Google Shape;12007;p91"/>
            <p:cNvSpPr/>
            <p:nvPr/>
          </p:nvSpPr>
          <p:spPr>
            <a:xfrm>
              <a:off x="-5995925" y="2757850"/>
              <a:ext cx="275675" cy="292225"/>
            </a:xfrm>
            <a:custGeom>
              <a:avLst/>
              <a:gdLst/>
              <a:ahLst/>
              <a:cxnLst/>
              <a:rect l="l" t="t" r="r" b="b"/>
              <a:pathLst>
                <a:path w="11027" h="11689" extrusionOk="0">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8" name="Google Shape;12008;p91"/>
            <p:cNvSpPr/>
            <p:nvPr/>
          </p:nvSpPr>
          <p:spPr>
            <a:xfrm>
              <a:off x="-5892750" y="2808250"/>
              <a:ext cx="137850" cy="69350"/>
            </a:xfrm>
            <a:custGeom>
              <a:avLst/>
              <a:gdLst/>
              <a:ahLst/>
              <a:cxnLst/>
              <a:rect l="l" t="t" r="r" b="b"/>
              <a:pathLst>
                <a:path w="5514" h="2774" extrusionOk="0">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9" name="Google Shape;12009;p91"/>
            <p:cNvSpPr/>
            <p:nvPr/>
          </p:nvSpPr>
          <p:spPr>
            <a:xfrm>
              <a:off x="-5891975" y="2895675"/>
              <a:ext cx="34700" cy="17375"/>
            </a:xfrm>
            <a:custGeom>
              <a:avLst/>
              <a:gdLst/>
              <a:ahLst/>
              <a:cxnLst/>
              <a:rect l="l" t="t" r="r" b="b"/>
              <a:pathLst>
                <a:path w="1388" h="695" extrusionOk="0">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0" name="Google Shape;12010;p91"/>
            <p:cNvSpPr/>
            <p:nvPr/>
          </p:nvSpPr>
          <p:spPr>
            <a:xfrm>
              <a:off x="-5891975" y="2928775"/>
              <a:ext cx="34700" cy="18125"/>
            </a:xfrm>
            <a:custGeom>
              <a:avLst/>
              <a:gdLst/>
              <a:ahLst/>
              <a:cxnLst/>
              <a:rect l="l" t="t" r="r" b="b"/>
              <a:pathLst>
                <a:path w="1388" h="725" extrusionOk="0">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1" name="Google Shape;12011;p91"/>
            <p:cNvSpPr/>
            <p:nvPr/>
          </p:nvSpPr>
          <p:spPr>
            <a:xfrm>
              <a:off x="-58407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2" name="Google Shape;12012;p91"/>
            <p:cNvSpPr/>
            <p:nvPr/>
          </p:nvSpPr>
          <p:spPr>
            <a:xfrm>
              <a:off x="-58407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3" name="Google Shape;12013;p91"/>
            <p:cNvSpPr/>
            <p:nvPr/>
          </p:nvSpPr>
          <p:spPr>
            <a:xfrm>
              <a:off x="-57895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4" name="Google Shape;12014;p91"/>
            <p:cNvSpPr/>
            <p:nvPr/>
          </p:nvSpPr>
          <p:spPr>
            <a:xfrm>
              <a:off x="-57895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5" name="Google Shape;12015;p91"/>
            <p:cNvSpPr/>
            <p:nvPr/>
          </p:nvSpPr>
          <p:spPr>
            <a:xfrm>
              <a:off x="-5858100" y="2998075"/>
              <a:ext cx="68550" cy="17350"/>
            </a:xfrm>
            <a:custGeom>
              <a:avLst/>
              <a:gdLst/>
              <a:ahLst/>
              <a:cxnLst/>
              <a:rect l="l" t="t" r="r" b="b"/>
              <a:pathLst>
                <a:path w="2742" h="694" extrusionOk="0">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6" name="Google Shape;12016;p91"/>
          <p:cNvGrpSpPr/>
          <p:nvPr/>
        </p:nvGrpSpPr>
        <p:grpSpPr>
          <a:xfrm>
            <a:off x="4634433" y="1631816"/>
            <a:ext cx="421951" cy="419677"/>
            <a:chOff x="-4211975" y="2046625"/>
            <a:chExt cx="292250" cy="290675"/>
          </a:xfrm>
        </p:grpSpPr>
        <p:sp>
          <p:nvSpPr>
            <p:cNvPr id="12017" name="Google Shape;12017;p91"/>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8" name="Google Shape;12018;p91"/>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9" name="Google Shape;12019;p91"/>
          <p:cNvGrpSpPr/>
          <p:nvPr/>
        </p:nvGrpSpPr>
        <p:grpSpPr>
          <a:xfrm>
            <a:off x="4684479" y="2138699"/>
            <a:ext cx="321859" cy="424225"/>
            <a:chOff x="-4178875" y="2405775"/>
            <a:chExt cx="222925" cy="293825"/>
          </a:xfrm>
        </p:grpSpPr>
        <p:sp>
          <p:nvSpPr>
            <p:cNvPr id="12020" name="Google Shape;12020;p91"/>
            <p:cNvSpPr/>
            <p:nvPr/>
          </p:nvSpPr>
          <p:spPr>
            <a:xfrm>
              <a:off x="-4178875" y="2405775"/>
              <a:ext cx="222925" cy="293825"/>
            </a:xfrm>
            <a:custGeom>
              <a:avLst/>
              <a:gdLst/>
              <a:ahLst/>
              <a:cxnLst/>
              <a:rect l="l" t="t" r="r" b="b"/>
              <a:pathLst>
                <a:path w="8917" h="11753" extrusionOk="0">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1" name="Google Shape;12021;p91"/>
            <p:cNvSpPr/>
            <p:nvPr/>
          </p:nvSpPr>
          <p:spPr>
            <a:xfrm>
              <a:off x="-4093025" y="2491650"/>
              <a:ext cx="51225" cy="51200"/>
            </a:xfrm>
            <a:custGeom>
              <a:avLst/>
              <a:gdLst/>
              <a:ahLst/>
              <a:cxnLst/>
              <a:rect l="l" t="t" r="r" b="b"/>
              <a:pathLst>
                <a:path w="2049" h="2048" extrusionOk="0">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2" name="Google Shape;12022;p91"/>
            <p:cNvSpPr/>
            <p:nvPr/>
          </p:nvSpPr>
          <p:spPr>
            <a:xfrm>
              <a:off x="-4145800" y="2439650"/>
              <a:ext cx="155975" cy="155200"/>
            </a:xfrm>
            <a:custGeom>
              <a:avLst/>
              <a:gdLst/>
              <a:ahLst/>
              <a:cxnLst/>
              <a:rect l="l" t="t" r="r" b="b"/>
              <a:pathLst>
                <a:path w="6239" h="6208" extrusionOk="0">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23" name="Google Shape;12023;p91"/>
          <p:cNvGrpSpPr/>
          <p:nvPr/>
        </p:nvGrpSpPr>
        <p:grpSpPr>
          <a:xfrm>
            <a:off x="4646942" y="2673483"/>
            <a:ext cx="420796" cy="395746"/>
            <a:chOff x="-4211975" y="2783850"/>
            <a:chExt cx="291450" cy="274100"/>
          </a:xfrm>
        </p:grpSpPr>
        <p:sp>
          <p:nvSpPr>
            <p:cNvPr id="12024" name="Google Shape;12024;p91"/>
            <p:cNvSpPr/>
            <p:nvPr/>
          </p:nvSpPr>
          <p:spPr>
            <a:xfrm>
              <a:off x="-4211975" y="2937125"/>
              <a:ext cx="291450" cy="120825"/>
            </a:xfrm>
            <a:custGeom>
              <a:avLst/>
              <a:gdLst/>
              <a:ahLst/>
              <a:cxnLst/>
              <a:rect l="l" t="t" r="r" b="b"/>
              <a:pathLst>
                <a:path w="11658" h="4833" extrusionOk="0">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5" name="Google Shape;12025;p91"/>
            <p:cNvSpPr/>
            <p:nvPr/>
          </p:nvSpPr>
          <p:spPr>
            <a:xfrm>
              <a:off x="-4109575" y="2783850"/>
              <a:ext cx="153625" cy="154400"/>
            </a:xfrm>
            <a:custGeom>
              <a:avLst/>
              <a:gdLst/>
              <a:ahLst/>
              <a:cxnLst/>
              <a:rect l="l" t="t" r="r" b="b"/>
              <a:pathLst>
                <a:path w="6145" h="6176" extrusionOk="0">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6" name="Google Shape;12026;p91"/>
            <p:cNvSpPr/>
            <p:nvPr/>
          </p:nvSpPr>
          <p:spPr>
            <a:xfrm>
              <a:off x="-4074925" y="2818500"/>
              <a:ext cx="84300" cy="85100"/>
            </a:xfrm>
            <a:custGeom>
              <a:avLst/>
              <a:gdLst/>
              <a:ahLst/>
              <a:cxnLst/>
              <a:rect l="l" t="t" r="r" b="b"/>
              <a:pathLst>
                <a:path w="3372" h="3404" extrusionOk="0">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27" name="Google Shape;12027;p91"/>
          <p:cNvSpPr/>
          <p:nvPr/>
        </p:nvSpPr>
        <p:spPr>
          <a:xfrm>
            <a:off x="7362836" y="1629995"/>
            <a:ext cx="399175" cy="423069"/>
          </a:xfrm>
          <a:custGeom>
            <a:avLst/>
            <a:gdLst/>
            <a:ahLst/>
            <a:cxnLst/>
            <a:rect l="l" t="t" r="r" b="b"/>
            <a:pathLst>
              <a:path w="11059" h="11721" extrusionOk="0">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28" name="Google Shape;12028;p91"/>
          <p:cNvGrpSpPr/>
          <p:nvPr/>
        </p:nvGrpSpPr>
        <p:grpSpPr>
          <a:xfrm>
            <a:off x="7351871" y="2140413"/>
            <a:ext cx="420796" cy="420796"/>
            <a:chOff x="-2419325" y="2408150"/>
            <a:chExt cx="291450" cy="291450"/>
          </a:xfrm>
        </p:grpSpPr>
        <p:sp>
          <p:nvSpPr>
            <p:cNvPr id="12029" name="Google Shape;12029;p91"/>
            <p:cNvSpPr/>
            <p:nvPr/>
          </p:nvSpPr>
          <p:spPr>
            <a:xfrm>
              <a:off x="-2419325" y="2408150"/>
              <a:ext cx="291450" cy="291450"/>
            </a:xfrm>
            <a:custGeom>
              <a:avLst/>
              <a:gdLst/>
              <a:ahLst/>
              <a:cxnLst/>
              <a:rect l="l" t="t" r="r" b="b"/>
              <a:pathLst>
                <a:path w="11658" h="11658" extrusionOk="0">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0" name="Google Shape;12030;p91"/>
            <p:cNvSpPr/>
            <p:nvPr/>
          </p:nvSpPr>
          <p:spPr>
            <a:xfrm>
              <a:off x="-2385475" y="2444375"/>
              <a:ext cx="173325" cy="86675"/>
            </a:xfrm>
            <a:custGeom>
              <a:avLst/>
              <a:gdLst/>
              <a:ahLst/>
              <a:cxnLst/>
              <a:rect l="l" t="t" r="r" b="b"/>
              <a:pathLst>
                <a:path w="6933" h="3467" extrusionOk="0">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1" name="Google Shape;12031;p91"/>
            <p:cNvSpPr/>
            <p:nvPr/>
          </p:nvSpPr>
          <p:spPr>
            <a:xfrm>
              <a:off x="-2385475" y="2545975"/>
              <a:ext cx="86675" cy="86675"/>
            </a:xfrm>
            <a:custGeom>
              <a:avLst/>
              <a:gdLst/>
              <a:ahLst/>
              <a:cxnLst/>
              <a:rect l="l" t="t" r="r" b="b"/>
              <a:pathLst>
                <a:path w="3467" h="3467" extrusionOk="0">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2" name="Google Shape;12032;p91"/>
            <p:cNvSpPr/>
            <p:nvPr/>
          </p:nvSpPr>
          <p:spPr>
            <a:xfrm>
              <a:off x="-2281500" y="25467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3" name="Google Shape;12033;p91"/>
            <p:cNvSpPr/>
            <p:nvPr/>
          </p:nvSpPr>
          <p:spPr>
            <a:xfrm>
              <a:off x="-2281500" y="2581425"/>
              <a:ext cx="69350" cy="18150"/>
            </a:xfrm>
            <a:custGeom>
              <a:avLst/>
              <a:gdLst/>
              <a:ahLst/>
              <a:cxnLst/>
              <a:rect l="l" t="t" r="r" b="b"/>
              <a:pathLst>
                <a:path w="2774" h="726" extrusionOk="0">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4" name="Google Shape;12034;p91"/>
            <p:cNvSpPr/>
            <p:nvPr/>
          </p:nvSpPr>
          <p:spPr>
            <a:xfrm>
              <a:off x="-2281500" y="2616075"/>
              <a:ext cx="69350" cy="17350"/>
            </a:xfrm>
            <a:custGeom>
              <a:avLst/>
              <a:gdLst/>
              <a:ahLst/>
              <a:cxnLst/>
              <a:rect l="l" t="t" r="r" b="b"/>
              <a:pathLst>
                <a:path w="2774" h="694" extrusionOk="0">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5" name="Google Shape;12035;p91"/>
            <p:cNvSpPr/>
            <p:nvPr/>
          </p:nvSpPr>
          <p:spPr>
            <a:xfrm>
              <a:off x="-2385475" y="2649150"/>
              <a:ext cx="173325" cy="18150"/>
            </a:xfrm>
            <a:custGeom>
              <a:avLst/>
              <a:gdLst/>
              <a:ahLst/>
              <a:cxnLst/>
              <a:rect l="l" t="t" r="r" b="b"/>
              <a:pathLst>
                <a:path w="6933" h="726" extrusionOk="0">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36" name="Google Shape;12036;p91"/>
          <p:cNvSpPr/>
          <p:nvPr/>
        </p:nvSpPr>
        <p:spPr>
          <a:xfrm>
            <a:off x="7362260" y="2659651"/>
            <a:ext cx="424188" cy="423069"/>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37" name="Google Shape;12037;p91"/>
          <p:cNvGrpSpPr/>
          <p:nvPr/>
        </p:nvGrpSpPr>
        <p:grpSpPr>
          <a:xfrm>
            <a:off x="4673396" y="3231514"/>
            <a:ext cx="420796" cy="421914"/>
            <a:chOff x="-1333200" y="2770450"/>
            <a:chExt cx="291450" cy="292225"/>
          </a:xfrm>
        </p:grpSpPr>
        <p:sp>
          <p:nvSpPr>
            <p:cNvPr id="12038" name="Google Shape;12038;p91"/>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9" name="Google Shape;12039;p91"/>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0" name="Google Shape;12040;p91"/>
          <p:cNvGrpSpPr/>
          <p:nvPr/>
        </p:nvGrpSpPr>
        <p:grpSpPr>
          <a:xfrm>
            <a:off x="2470009" y="1631256"/>
            <a:ext cx="423069" cy="420796"/>
            <a:chOff x="-5635200" y="2037975"/>
            <a:chExt cx="293025" cy="291450"/>
          </a:xfrm>
        </p:grpSpPr>
        <p:sp>
          <p:nvSpPr>
            <p:cNvPr id="12041" name="Google Shape;12041;p91"/>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2" name="Google Shape;12042;p91"/>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3" name="Google Shape;12043;p91"/>
          <p:cNvGrpSpPr/>
          <p:nvPr/>
        </p:nvGrpSpPr>
        <p:grpSpPr>
          <a:xfrm>
            <a:off x="2468295" y="2140412"/>
            <a:ext cx="426499" cy="420796"/>
            <a:chOff x="-5637575" y="2397900"/>
            <a:chExt cx="295400" cy="291450"/>
          </a:xfrm>
        </p:grpSpPr>
        <p:sp>
          <p:nvSpPr>
            <p:cNvPr id="12044" name="Google Shape;12044;p91"/>
            <p:cNvSpPr/>
            <p:nvPr/>
          </p:nvSpPr>
          <p:spPr>
            <a:xfrm>
              <a:off x="-5575350" y="2547550"/>
              <a:ext cx="79575" cy="88250"/>
            </a:xfrm>
            <a:custGeom>
              <a:avLst/>
              <a:gdLst/>
              <a:ahLst/>
              <a:cxnLst/>
              <a:rect l="l" t="t" r="r" b="b"/>
              <a:pathLst>
                <a:path w="3183" h="3530" extrusionOk="0">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5" name="Google Shape;12045;p91"/>
            <p:cNvSpPr/>
            <p:nvPr/>
          </p:nvSpPr>
          <p:spPr>
            <a:xfrm>
              <a:off x="-5526500" y="2499525"/>
              <a:ext cx="85075" cy="81725"/>
            </a:xfrm>
            <a:custGeom>
              <a:avLst/>
              <a:gdLst/>
              <a:ahLst/>
              <a:cxnLst/>
              <a:rect l="l" t="t" r="r" b="b"/>
              <a:pathLst>
                <a:path w="3403" h="3269" extrusionOk="0">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6" name="Google Shape;12046;p91"/>
            <p:cNvSpPr/>
            <p:nvPr/>
          </p:nvSpPr>
          <p:spPr>
            <a:xfrm>
              <a:off x="-5480050" y="2456975"/>
              <a:ext cx="80375" cy="75650"/>
            </a:xfrm>
            <a:custGeom>
              <a:avLst/>
              <a:gdLst/>
              <a:ahLst/>
              <a:cxnLst/>
              <a:rect l="l" t="t" r="r" b="b"/>
              <a:pathLst>
                <a:path w="3215" h="3026" extrusionOk="0">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7" name="Google Shape;12047;p91"/>
            <p:cNvSpPr/>
            <p:nvPr/>
          </p:nvSpPr>
          <p:spPr>
            <a:xfrm>
              <a:off x="-5637575" y="2397900"/>
              <a:ext cx="295400" cy="291450"/>
            </a:xfrm>
            <a:custGeom>
              <a:avLst/>
              <a:gdLst/>
              <a:ahLst/>
              <a:cxnLst/>
              <a:rect l="l" t="t" r="r" b="b"/>
              <a:pathLst>
                <a:path w="11816" h="11658" extrusionOk="0">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8" name="Google Shape;12048;p91"/>
          <p:cNvGrpSpPr/>
          <p:nvPr/>
        </p:nvGrpSpPr>
        <p:grpSpPr>
          <a:xfrm>
            <a:off x="2481958" y="2660397"/>
            <a:ext cx="423033" cy="421914"/>
            <a:chOff x="-5635975" y="2757075"/>
            <a:chExt cx="293000" cy="292225"/>
          </a:xfrm>
        </p:grpSpPr>
        <p:sp>
          <p:nvSpPr>
            <p:cNvPr id="12049" name="Google Shape;12049;p91"/>
            <p:cNvSpPr/>
            <p:nvPr/>
          </p:nvSpPr>
          <p:spPr>
            <a:xfrm>
              <a:off x="-5635975" y="2757075"/>
              <a:ext cx="293000" cy="292225"/>
            </a:xfrm>
            <a:custGeom>
              <a:avLst/>
              <a:gdLst/>
              <a:ahLst/>
              <a:cxnLst/>
              <a:rect l="l" t="t" r="r" b="b"/>
              <a:pathLst>
                <a:path w="11720" h="11689" extrusionOk="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0" name="Google Shape;12050;p91"/>
            <p:cNvSpPr/>
            <p:nvPr/>
          </p:nvSpPr>
          <p:spPr>
            <a:xfrm>
              <a:off x="-5584800" y="2790150"/>
              <a:ext cx="189850" cy="138050"/>
            </a:xfrm>
            <a:custGeom>
              <a:avLst/>
              <a:gdLst/>
              <a:ahLst/>
              <a:cxnLst/>
              <a:rect l="l" t="t" r="r" b="b"/>
              <a:pathLst>
                <a:path w="7594" h="5522" extrusionOk="0">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1" name="Google Shape;12051;p91"/>
          <p:cNvGrpSpPr/>
          <p:nvPr/>
        </p:nvGrpSpPr>
        <p:grpSpPr>
          <a:xfrm>
            <a:off x="5165893" y="1631256"/>
            <a:ext cx="423069" cy="420796"/>
            <a:chOff x="-3854375" y="2046625"/>
            <a:chExt cx="293025" cy="291450"/>
          </a:xfrm>
        </p:grpSpPr>
        <p:sp>
          <p:nvSpPr>
            <p:cNvPr id="12052" name="Google Shape;12052;p91"/>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3" name="Google Shape;12053;p91"/>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4" name="Google Shape;12054;p91"/>
          <p:cNvGrpSpPr/>
          <p:nvPr/>
        </p:nvGrpSpPr>
        <p:grpSpPr>
          <a:xfrm>
            <a:off x="5164756" y="2138717"/>
            <a:ext cx="425343" cy="424188"/>
            <a:chOff x="-3854375" y="2405000"/>
            <a:chExt cx="294600" cy="293800"/>
          </a:xfrm>
        </p:grpSpPr>
        <p:sp>
          <p:nvSpPr>
            <p:cNvPr id="12055" name="Google Shape;12055;p91"/>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6" name="Google Shape;12056;p91"/>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57" name="Google Shape;12057;p91"/>
          <p:cNvGrpSpPr/>
          <p:nvPr/>
        </p:nvGrpSpPr>
        <p:grpSpPr>
          <a:xfrm>
            <a:off x="5178961" y="2659838"/>
            <a:ext cx="420796" cy="423033"/>
            <a:chOff x="-3852025" y="2764950"/>
            <a:chExt cx="291450" cy="293000"/>
          </a:xfrm>
        </p:grpSpPr>
        <p:sp>
          <p:nvSpPr>
            <p:cNvPr id="12058" name="Google Shape;12058;p91"/>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9" name="Google Shape;12059;p91"/>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60" name="Google Shape;12060;p91"/>
          <p:cNvSpPr/>
          <p:nvPr/>
        </p:nvSpPr>
        <p:spPr>
          <a:xfrm>
            <a:off x="7900991" y="1681753"/>
            <a:ext cx="421914" cy="319549"/>
          </a:xfrm>
          <a:custGeom>
            <a:avLst/>
            <a:gdLst/>
            <a:ahLst/>
            <a:cxnLst/>
            <a:rect l="l" t="t" r="r" b="b"/>
            <a:pathLst>
              <a:path w="11689" h="8853" extrusionOk="0">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1" name="Google Shape;12061;p91"/>
          <p:cNvSpPr/>
          <p:nvPr/>
        </p:nvSpPr>
        <p:spPr>
          <a:xfrm>
            <a:off x="7900991" y="2140284"/>
            <a:ext cx="421914" cy="420759"/>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62" name="Google Shape;12062;p91"/>
          <p:cNvGrpSpPr/>
          <p:nvPr/>
        </p:nvGrpSpPr>
        <p:grpSpPr>
          <a:xfrm>
            <a:off x="7901550" y="2660398"/>
            <a:ext cx="420796" cy="421914"/>
            <a:chOff x="-2060175" y="2768875"/>
            <a:chExt cx="291450" cy="292225"/>
          </a:xfrm>
        </p:grpSpPr>
        <p:sp>
          <p:nvSpPr>
            <p:cNvPr id="12063" name="Google Shape;12063;p91"/>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4" name="Google Shape;12064;p91"/>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5" name="Google Shape;12065;p91"/>
          <p:cNvGrpSpPr/>
          <p:nvPr/>
        </p:nvGrpSpPr>
        <p:grpSpPr>
          <a:xfrm>
            <a:off x="1915160" y="3232071"/>
            <a:ext cx="421914" cy="420796"/>
            <a:chOff x="-937025" y="2064750"/>
            <a:chExt cx="292225" cy="291450"/>
          </a:xfrm>
        </p:grpSpPr>
        <p:sp>
          <p:nvSpPr>
            <p:cNvPr id="12066" name="Google Shape;12066;p91"/>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7" name="Google Shape;12067;p91"/>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8" name="Google Shape;12068;p91"/>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69" name="Google Shape;12069;p91"/>
          <p:cNvGrpSpPr/>
          <p:nvPr/>
        </p:nvGrpSpPr>
        <p:grpSpPr>
          <a:xfrm>
            <a:off x="3018323" y="1630697"/>
            <a:ext cx="421951" cy="421914"/>
            <a:chOff x="-5276050" y="2037975"/>
            <a:chExt cx="292250" cy="292225"/>
          </a:xfrm>
        </p:grpSpPr>
        <p:sp>
          <p:nvSpPr>
            <p:cNvPr id="12070" name="Google Shape;12070;p91"/>
            <p:cNvSpPr/>
            <p:nvPr/>
          </p:nvSpPr>
          <p:spPr>
            <a:xfrm>
              <a:off x="-5102775" y="2211250"/>
              <a:ext cx="51225" cy="49650"/>
            </a:xfrm>
            <a:custGeom>
              <a:avLst/>
              <a:gdLst/>
              <a:ahLst/>
              <a:cxnLst/>
              <a:rect l="l" t="t" r="r" b="b"/>
              <a:pathLst>
                <a:path w="2049" h="1986" extrusionOk="0">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1" name="Google Shape;12071;p91"/>
            <p:cNvSpPr/>
            <p:nvPr/>
          </p:nvSpPr>
          <p:spPr>
            <a:xfrm>
              <a:off x="-5224050" y="2107875"/>
              <a:ext cx="51200" cy="49825"/>
            </a:xfrm>
            <a:custGeom>
              <a:avLst/>
              <a:gdLst/>
              <a:ahLst/>
              <a:cxnLst/>
              <a:rect l="l" t="t" r="r" b="b"/>
              <a:pathLst>
                <a:path w="2048" h="1993" extrusionOk="0">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2" name="Google Shape;12072;p91"/>
            <p:cNvSpPr/>
            <p:nvPr/>
          </p:nvSpPr>
          <p:spPr>
            <a:xfrm>
              <a:off x="-5276050" y="2037975"/>
              <a:ext cx="292250" cy="292225"/>
            </a:xfrm>
            <a:custGeom>
              <a:avLst/>
              <a:gdLst/>
              <a:ahLst/>
              <a:cxnLst/>
              <a:rect l="l" t="t" r="r" b="b"/>
              <a:pathLst>
                <a:path w="11690" h="11689" extrusionOk="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73" name="Google Shape;12073;p91"/>
          <p:cNvSpPr/>
          <p:nvPr/>
        </p:nvSpPr>
        <p:spPr>
          <a:xfrm>
            <a:off x="3014690" y="2152917"/>
            <a:ext cx="429891" cy="395493"/>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4" name="Google Shape;12074;p91"/>
          <p:cNvSpPr/>
          <p:nvPr/>
        </p:nvSpPr>
        <p:spPr>
          <a:xfrm>
            <a:off x="3030609" y="2660806"/>
            <a:ext cx="421914" cy="420759"/>
          </a:xfrm>
          <a:custGeom>
            <a:avLst/>
            <a:gdLst/>
            <a:ahLst/>
            <a:cxnLst/>
            <a:rect l="l" t="t" r="r" b="b"/>
            <a:pathLst>
              <a:path w="11689" h="11657" extrusionOk="0">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75" name="Google Shape;12075;p91"/>
          <p:cNvGrpSpPr/>
          <p:nvPr/>
        </p:nvGrpSpPr>
        <p:grpSpPr>
          <a:xfrm>
            <a:off x="5777136" y="1631256"/>
            <a:ext cx="324133" cy="420796"/>
            <a:chOff x="-3462150" y="2046625"/>
            <a:chExt cx="224500" cy="291450"/>
          </a:xfrm>
        </p:grpSpPr>
        <p:sp>
          <p:nvSpPr>
            <p:cNvPr id="12076" name="Google Shape;12076;p91"/>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7" name="Google Shape;12077;p91"/>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8" name="Google Shape;12078;p91"/>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9" name="Google Shape;12079;p91"/>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0" name="Google Shape;12080;p91"/>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1" name="Google Shape;12081;p91"/>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2" name="Google Shape;12082;p91"/>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3" name="Google Shape;12083;p91"/>
          <p:cNvGrpSpPr/>
          <p:nvPr/>
        </p:nvGrpSpPr>
        <p:grpSpPr>
          <a:xfrm>
            <a:off x="5752700" y="2139276"/>
            <a:ext cx="373006" cy="423069"/>
            <a:chOff x="-3478675" y="2405775"/>
            <a:chExt cx="258350" cy="293025"/>
          </a:xfrm>
        </p:grpSpPr>
        <p:sp>
          <p:nvSpPr>
            <p:cNvPr id="12084" name="Google Shape;12084;p91"/>
            <p:cNvSpPr/>
            <p:nvPr/>
          </p:nvSpPr>
          <p:spPr>
            <a:xfrm>
              <a:off x="-3478675" y="2405775"/>
              <a:ext cx="258350" cy="293025"/>
            </a:xfrm>
            <a:custGeom>
              <a:avLst/>
              <a:gdLst/>
              <a:ahLst/>
              <a:cxnLst/>
              <a:rect l="l" t="t" r="r" b="b"/>
              <a:pathLst>
                <a:path w="10334" h="11721" extrusionOk="0">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5" name="Google Shape;12085;p91"/>
            <p:cNvSpPr/>
            <p:nvPr/>
          </p:nvSpPr>
          <p:spPr>
            <a:xfrm>
              <a:off x="-3408575" y="2509750"/>
              <a:ext cx="17350" cy="154400"/>
            </a:xfrm>
            <a:custGeom>
              <a:avLst/>
              <a:gdLst/>
              <a:ahLst/>
              <a:cxnLst/>
              <a:rect l="l" t="t" r="r" b="b"/>
              <a:pathLst>
                <a:path w="694" h="6176" extrusionOk="0">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6" name="Google Shape;12086;p91"/>
            <p:cNvSpPr/>
            <p:nvPr/>
          </p:nvSpPr>
          <p:spPr>
            <a:xfrm>
              <a:off x="-33574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7" name="Google Shape;12087;p91"/>
            <p:cNvSpPr/>
            <p:nvPr/>
          </p:nvSpPr>
          <p:spPr>
            <a:xfrm>
              <a:off x="-33062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8" name="Google Shape;12088;p91"/>
          <p:cNvGrpSpPr/>
          <p:nvPr/>
        </p:nvGrpSpPr>
        <p:grpSpPr>
          <a:xfrm>
            <a:off x="5815218" y="2660398"/>
            <a:ext cx="271831" cy="421914"/>
            <a:chOff x="-3443250" y="2765725"/>
            <a:chExt cx="188275" cy="292225"/>
          </a:xfrm>
        </p:grpSpPr>
        <p:sp>
          <p:nvSpPr>
            <p:cNvPr id="12089" name="Google Shape;12089;p91"/>
            <p:cNvSpPr/>
            <p:nvPr/>
          </p:nvSpPr>
          <p:spPr>
            <a:xfrm>
              <a:off x="-3443250" y="2765725"/>
              <a:ext cx="188275" cy="292225"/>
            </a:xfrm>
            <a:custGeom>
              <a:avLst/>
              <a:gdLst/>
              <a:ahLst/>
              <a:cxnLst/>
              <a:rect l="l" t="t" r="r" b="b"/>
              <a:pathLst>
                <a:path w="7531" h="11689" extrusionOk="0">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0" name="Google Shape;12090;p91"/>
            <p:cNvSpPr/>
            <p:nvPr/>
          </p:nvSpPr>
          <p:spPr>
            <a:xfrm>
              <a:off x="-3411725" y="2799375"/>
              <a:ext cx="124450" cy="86100"/>
            </a:xfrm>
            <a:custGeom>
              <a:avLst/>
              <a:gdLst/>
              <a:ahLst/>
              <a:cxnLst/>
              <a:rect l="l" t="t" r="r" b="b"/>
              <a:pathLst>
                <a:path w="4978" h="3444" extrusionOk="0">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1" name="Google Shape;12091;p91"/>
            <p:cNvSpPr/>
            <p:nvPr/>
          </p:nvSpPr>
          <p:spPr>
            <a:xfrm>
              <a:off x="-3392825" y="290357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2" name="Google Shape;12092;p91"/>
            <p:cNvSpPr/>
            <p:nvPr/>
          </p:nvSpPr>
          <p:spPr>
            <a:xfrm>
              <a:off x="-3392825" y="293822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93" name="Google Shape;12093;p91"/>
          <p:cNvGrpSpPr/>
          <p:nvPr/>
        </p:nvGrpSpPr>
        <p:grpSpPr>
          <a:xfrm>
            <a:off x="844114" y="3230934"/>
            <a:ext cx="371887" cy="423069"/>
            <a:chOff x="-1684475" y="2049000"/>
            <a:chExt cx="257575" cy="293025"/>
          </a:xfrm>
        </p:grpSpPr>
        <p:sp>
          <p:nvSpPr>
            <p:cNvPr id="12094" name="Google Shape;12094;p91"/>
            <p:cNvSpPr/>
            <p:nvPr/>
          </p:nvSpPr>
          <p:spPr>
            <a:xfrm>
              <a:off x="-1684475" y="2049000"/>
              <a:ext cx="257575" cy="293025"/>
            </a:xfrm>
            <a:custGeom>
              <a:avLst/>
              <a:gdLst/>
              <a:ahLst/>
              <a:cxnLst/>
              <a:rect l="l" t="t" r="r" b="b"/>
              <a:pathLst>
                <a:path w="10303" h="11721" extrusionOk="0">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5" name="Google Shape;12095;p91"/>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6" name="Google Shape;12096;p91"/>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7" name="Google Shape;12097;p91"/>
            <p:cNvSpPr/>
            <p:nvPr/>
          </p:nvSpPr>
          <p:spPr>
            <a:xfrm>
              <a:off x="-1630925" y="2100975"/>
              <a:ext cx="153625" cy="116600"/>
            </a:xfrm>
            <a:custGeom>
              <a:avLst/>
              <a:gdLst/>
              <a:ahLst/>
              <a:cxnLst/>
              <a:rect l="l" t="t" r="r" b="b"/>
              <a:pathLst>
                <a:path w="6145" h="4664" extrusionOk="0">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98" name="Google Shape;12098;p91"/>
          <p:cNvSpPr/>
          <p:nvPr/>
        </p:nvSpPr>
        <p:spPr>
          <a:xfrm>
            <a:off x="2472295" y="3231775"/>
            <a:ext cx="440106" cy="421373"/>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99" name="Google Shape;12099;p91"/>
          <p:cNvGrpSpPr/>
          <p:nvPr/>
        </p:nvGrpSpPr>
        <p:grpSpPr>
          <a:xfrm>
            <a:off x="4134007" y="3231514"/>
            <a:ext cx="420796" cy="421914"/>
            <a:chOff x="-1700225" y="2768875"/>
            <a:chExt cx="291450" cy="292225"/>
          </a:xfrm>
        </p:grpSpPr>
        <p:sp>
          <p:nvSpPr>
            <p:cNvPr id="12100" name="Google Shape;12100;p91"/>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1" name="Google Shape;12101;p91"/>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2" name="Google Shape;12102;p91"/>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3" name="Google Shape;12103;p91"/>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4" name="Google Shape;12104;p91"/>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5" name="Google Shape;12105;p91"/>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6" name="Google Shape;12106;p91"/>
          <p:cNvGrpSpPr/>
          <p:nvPr/>
        </p:nvGrpSpPr>
        <p:grpSpPr>
          <a:xfrm>
            <a:off x="3602355" y="3230935"/>
            <a:ext cx="371887" cy="423069"/>
            <a:chOff x="-919700" y="2420750"/>
            <a:chExt cx="257575" cy="293025"/>
          </a:xfrm>
        </p:grpSpPr>
        <p:sp>
          <p:nvSpPr>
            <p:cNvPr id="12107" name="Google Shape;12107;p91"/>
            <p:cNvSpPr/>
            <p:nvPr/>
          </p:nvSpPr>
          <p:spPr>
            <a:xfrm>
              <a:off x="-884250" y="2490850"/>
              <a:ext cx="84300" cy="51225"/>
            </a:xfrm>
            <a:custGeom>
              <a:avLst/>
              <a:gdLst/>
              <a:ahLst/>
              <a:cxnLst/>
              <a:rect l="l" t="t" r="r" b="b"/>
              <a:pathLst>
                <a:path w="3372" h="2049" extrusionOk="0">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8" name="Google Shape;12108;p91"/>
            <p:cNvSpPr/>
            <p:nvPr/>
          </p:nvSpPr>
          <p:spPr>
            <a:xfrm>
              <a:off x="-919700" y="2420750"/>
              <a:ext cx="257575" cy="293025"/>
            </a:xfrm>
            <a:custGeom>
              <a:avLst/>
              <a:gdLst/>
              <a:ahLst/>
              <a:cxnLst/>
              <a:rect l="l" t="t" r="r" b="b"/>
              <a:pathLst>
                <a:path w="10303" h="11721" extrusionOk="0">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9" name="Google Shape;12109;p91"/>
            <p:cNvSpPr/>
            <p:nvPr/>
          </p:nvSpPr>
          <p:spPr>
            <a:xfrm>
              <a:off x="-766100" y="2660975"/>
              <a:ext cx="18125" cy="18150"/>
            </a:xfrm>
            <a:custGeom>
              <a:avLst/>
              <a:gdLst/>
              <a:ahLst/>
              <a:cxnLst/>
              <a:rect l="l" t="t" r="r" b="b"/>
              <a:pathLst>
                <a:path w="725" h="726" extrusionOk="0">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0" name="Google Shape;12110;p91"/>
          <p:cNvGrpSpPr/>
          <p:nvPr/>
        </p:nvGrpSpPr>
        <p:grpSpPr>
          <a:xfrm>
            <a:off x="1937547" y="1645950"/>
            <a:ext cx="409531" cy="410617"/>
            <a:chOff x="6679825" y="2693700"/>
            <a:chExt cx="257875" cy="258575"/>
          </a:xfrm>
        </p:grpSpPr>
        <p:sp>
          <p:nvSpPr>
            <p:cNvPr id="12111" name="Google Shape;12111;p91"/>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2" name="Google Shape;12112;p91"/>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3" name="Google Shape;12113;p91"/>
          <p:cNvGrpSpPr/>
          <p:nvPr/>
        </p:nvGrpSpPr>
        <p:grpSpPr>
          <a:xfrm>
            <a:off x="1927121" y="2142110"/>
            <a:ext cx="420531" cy="417262"/>
            <a:chOff x="6790450" y="3119050"/>
            <a:chExt cx="262750" cy="260675"/>
          </a:xfrm>
        </p:grpSpPr>
        <p:sp>
          <p:nvSpPr>
            <p:cNvPr id="12114" name="Google Shape;12114;p91"/>
            <p:cNvSpPr/>
            <p:nvPr/>
          </p:nvSpPr>
          <p:spPr>
            <a:xfrm>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5" name="Google Shape;12115;p91"/>
            <p:cNvSpPr/>
            <p:nvPr/>
          </p:nvSpPr>
          <p:spPr>
            <a:xfrm flipH="1">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6" name="Google Shape;12116;p91"/>
          <p:cNvGrpSpPr/>
          <p:nvPr/>
        </p:nvGrpSpPr>
        <p:grpSpPr>
          <a:xfrm>
            <a:off x="6554233" y="3755436"/>
            <a:ext cx="358093" cy="407391"/>
            <a:chOff x="7660859" y="2571753"/>
            <a:chExt cx="366561" cy="417024"/>
          </a:xfrm>
        </p:grpSpPr>
        <p:sp>
          <p:nvSpPr>
            <p:cNvPr id="12117" name="Google Shape;12117;p91"/>
            <p:cNvSpPr/>
            <p:nvPr/>
          </p:nvSpPr>
          <p:spPr>
            <a:xfrm>
              <a:off x="7770506" y="2633631"/>
              <a:ext cx="147259" cy="146633"/>
            </a:xfrm>
            <a:custGeom>
              <a:avLst/>
              <a:gdLst/>
              <a:ahLst/>
              <a:cxnLst/>
              <a:rect l="l" t="t" r="r" b="b"/>
              <a:pathLst>
                <a:path w="7056" h="7026" extrusionOk="0">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8" name="Google Shape;12118;p91"/>
            <p:cNvSpPr/>
            <p:nvPr/>
          </p:nvSpPr>
          <p:spPr>
            <a:xfrm>
              <a:off x="7730834" y="2792447"/>
              <a:ext cx="226648" cy="76781"/>
            </a:xfrm>
            <a:custGeom>
              <a:avLst/>
              <a:gdLst/>
              <a:ahLst/>
              <a:cxnLst/>
              <a:rect l="l" t="t" r="r" b="b"/>
              <a:pathLst>
                <a:path w="10860" h="3679" extrusionOk="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9" name="Google Shape;12119;p91"/>
            <p:cNvSpPr/>
            <p:nvPr/>
          </p:nvSpPr>
          <p:spPr>
            <a:xfrm>
              <a:off x="7660859" y="2571753"/>
              <a:ext cx="366561" cy="417024"/>
            </a:xfrm>
            <a:custGeom>
              <a:avLst/>
              <a:gdLst/>
              <a:ahLst/>
              <a:cxnLst/>
              <a:rect l="l" t="t" r="r" b="b"/>
              <a:pathLst>
                <a:path w="17564" h="19982" extrusionOk="0">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0" name="Google Shape;12120;p91"/>
          <p:cNvGrpSpPr/>
          <p:nvPr/>
        </p:nvGrpSpPr>
        <p:grpSpPr>
          <a:xfrm>
            <a:off x="4088914" y="3755436"/>
            <a:ext cx="407391" cy="407391"/>
            <a:chOff x="5566722" y="2571753"/>
            <a:chExt cx="417024" cy="417024"/>
          </a:xfrm>
        </p:grpSpPr>
        <p:sp>
          <p:nvSpPr>
            <p:cNvPr id="12121" name="Google Shape;12121;p91"/>
            <p:cNvSpPr/>
            <p:nvPr/>
          </p:nvSpPr>
          <p:spPr>
            <a:xfrm>
              <a:off x="5566722" y="2571753"/>
              <a:ext cx="417024" cy="417024"/>
            </a:xfrm>
            <a:custGeom>
              <a:avLst/>
              <a:gdLst/>
              <a:ahLst/>
              <a:cxnLst/>
              <a:rect l="l" t="t" r="r" b="b"/>
              <a:pathLst>
                <a:path w="19982" h="19982" extrusionOk="0">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2" name="Google Shape;12122;p91"/>
            <p:cNvSpPr/>
            <p:nvPr/>
          </p:nvSpPr>
          <p:spPr>
            <a:xfrm>
              <a:off x="5653037" y="2658069"/>
              <a:ext cx="207719" cy="243052"/>
            </a:xfrm>
            <a:custGeom>
              <a:avLst/>
              <a:gdLst/>
              <a:ahLst/>
              <a:cxnLst/>
              <a:rect l="l" t="t" r="r" b="b"/>
              <a:pathLst>
                <a:path w="9953" h="11646" extrusionOk="0">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3" name="Google Shape;12123;p91"/>
          <p:cNvGrpSpPr/>
          <p:nvPr/>
        </p:nvGrpSpPr>
        <p:grpSpPr>
          <a:xfrm>
            <a:off x="4705247" y="3857692"/>
            <a:ext cx="407381" cy="202880"/>
            <a:chOff x="6090251" y="2676413"/>
            <a:chExt cx="417014" cy="207677"/>
          </a:xfrm>
        </p:grpSpPr>
        <p:sp>
          <p:nvSpPr>
            <p:cNvPr id="12124" name="Google Shape;12124;p91"/>
            <p:cNvSpPr/>
            <p:nvPr/>
          </p:nvSpPr>
          <p:spPr>
            <a:xfrm>
              <a:off x="6237672" y="2725248"/>
              <a:ext cx="61086" cy="158842"/>
            </a:xfrm>
            <a:custGeom>
              <a:avLst/>
              <a:gdLst/>
              <a:ahLst/>
              <a:cxnLst/>
              <a:rect l="l" t="t" r="r" b="b"/>
              <a:pathLst>
                <a:path w="2927" h="7611" extrusionOk="0">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5" name="Google Shape;12125;p91"/>
            <p:cNvSpPr/>
            <p:nvPr/>
          </p:nvSpPr>
          <p:spPr>
            <a:xfrm>
              <a:off x="6446178" y="2761915"/>
              <a:ext cx="61086" cy="61086"/>
            </a:xfrm>
            <a:custGeom>
              <a:avLst/>
              <a:gdLst/>
              <a:ahLst/>
              <a:cxnLst/>
              <a:rect l="l" t="t" r="r" b="b"/>
              <a:pathLst>
                <a:path w="2927" h="2927" extrusionOk="0">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6" name="Google Shape;12126;p91"/>
            <p:cNvSpPr/>
            <p:nvPr/>
          </p:nvSpPr>
          <p:spPr>
            <a:xfrm>
              <a:off x="6311758" y="2676413"/>
              <a:ext cx="135446" cy="207677"/>
            </a:xfrm>
            <a:custGeom>
              <a:avLst/>
              <a:gdLst/>
              <a:ahLst/>
              <a:cxnLst/>
              <a:rect l="l" t="t" r="r" b="b"/>
              <a:pathLst>
                <a:path w="6490" h="9951" extrusionOk="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7" name="Google Shape;12127;p91"/>
            <p:cNvSpPr/>
            <p:nvPr/>
          </p:nvSpPr>
          <p:spPr>
            <a:xfrm>
              <a:off x="6090251" y="2676413"/>
              <a:ext cx="135405" cy="207677"/>
            </a:xfrm>
            <a:custGeom>
              <a:avLst/>
              <a:gdLst/>
              <a:ahLst/>
              <a:cxnLst/>
              <a:rect l="l" t="t" r="r" b="b"/>
              <a:pathLst>
                <a:path w="6488" h="9951" extrusionOk="0">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28" name="Google Shape;12128;p91"/>
          <p:cNvGrpSpPr/>
          <p:nvPr/>
        </p:nvGrpSpPr>
        <p:grpSpPr>
          <a:xfrm>
            <a:off x="5937901" y="3755436"/>
            <a:ext cx="407391" cy="407391"/>
            <a:chOff x="7137330" y="2571753"/>
            <a:chExt cx="417024" cy="417024"/>
          </a:xfrm>
        </p:grpSpPr>
        <p:sp>
          <p:nvSpPr>
            <p:cNvPr id="12129" name="Google Shape;12129;p91"/>
            <p:cNvSpPr/>
            <p:nvPr/>
          </p:nvSpPr>
          <p:spPr>
            <a:xfrm>
              <a:off x="7235854" y="2645840"/>
              <a:ext cx="219949" cy="268826"/>
            </a:xfrm>
            <a:custGeom>
              <a:avLst/>
              <a:gdLst/>
              <a:ahLst/>
              <a:cxnLst/>
              <a:rect l="l" t="t" r="r" b="b"/>
              <a:pathLst>
                <a:path w="10539" h="12881" extrusionOk="0">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0" name="Google Shape;12130;p91"/>
            <p:cNvSpPr/>
            <p:nvPr/>
          </p:nvSpPr>
          <p:spPr>
            <a:xfrm>
              <a:off x="7137330" y="2571753"/>
              <a:ext cx="417024" cy="417024"/>
            </a:xfrm>
            <a:custGeom>
              <a:avLst/>
              <a:gdLst/>
              <a:ahLst/>
              <a:cxnLst/>
              <a:rect l="l" t="t" r="r" b="b"/>
              <a:pathLst>
                <a:path w="19982" h="19982" extrusionOk="0">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1" name="Google Shape;12131;p91"/>
            <p:cNvSpPr/>
            <p:nvPr/>
          </p:nvSpPr>
          <p:spPr>
            <a:xfrm>
              <a:off x="7284751" y="2694716"/>
              <a:ext cx="122173" cy="122194"/>
            </a:xfrm>
            <a:custGeom>
              <a:avLst/>
              <a:gdLst/>
              <a:ahLst/>
              <a:cxnLst/>
              <a:rect l="l" t="t" r="r" b="b"/>
              <a:pathLst>
                <a:path w="5854" h="5855" extrusionOk="0">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2" name="Google Shape;12132;p91"/>
          <p:cNvGrpSpPr/>
          <p:nvPr/>
        </p:nvGrpSpPr>
        <p:grpSpPr>
          <a:xfrm>
            <a:off x="5321569" y="3755436"/>
            <a:ext cx="407391" cy="407391"/>
            <a:chOff x="6613801" y="2571753"/>
            <a:chExt cx="417024" cy="417024"/>
          </a:xfrm>
        </p:grpSpPr>
        <p:sp>
          <p:nvSpPr>
            <p:cNvPr id="12133" name="Google Shape;12133;p91"/>
            <p:cNvSpPr/>
            <p:nvPr/>
          </p:nvSpPr>
          <p:spPr>
            <a:xfrm>
              <a:off x="6613801" y="2571753"/>
              <a:ext cx="417024" cy="417024"/>
            </a:xfrm>
            <a:custGeom>
              <a:avLst/>
              <a:gdLst/>
              <a:ahLst/>
              <a:cxnLst/>
              <a:rect l="l" t="t" r="r" b="b"/>
              <a:pathLst>
                <a:path w="19982" h="19982" extrusionOk="0">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4" name="Google Shape;12134;p91"/>
            <p:cNvSpPr/>
            <p:nvPr/>
          </p:nvSpPr>
          <p:spPr>
            <a:xfrm>
              <a:off x="6663449" y="2645840"/>
              <a:ext cx="317704" cy="268826"/>
            </a:xfrm>
            <a:custGeom>
              <a:avLst/>
              <a:gdLst/>
              <a:ahLst/>
              <a:cxnLst/>
              <a:rect l="l" t="t" r="r" b="b"/>
              <a:pathLst>
                <a:path w="15223" h="12881" extrusionOk="0">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5" name="Google Shape;12135;p91"/>
            <p:cNvSpPr/>
            <p:nvPr/>
          </p:nvSpPr>
          <p:spPr>
            <a:xfrm>
              <a:off x="6748992" y="2768030"/>
              <a:ext cx="48898" cy="48878"/>
            </a:xfrm>
            <a:custGeom>
              <a:avLst/>
              <a:gdLst/>
              <a:ahLst/>
              <a:cxnLst/>
              <a:rect l="l" t="t" r="r" b="b"/>
              <a:pathLst>
                <a:path w="2343" h="2342" extrusionOk="0">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6" name="Google Shape;12136;p91"/>
            <p:cNvSpPr/>
            <p:nvPr/>
          </p:nvSpPr>
          <p:spPr>
            <a:xfrm>
              <a:off x="6846703" y="2768030"/>
              <a:ext cx="48898" cy="48878"/>
            </a:xfrm>
            <a:custGeom>
              <a:avLst/>
              <a:gdLst/>
              <a:ahLst/>
              <a:cxnLst/>
              <a:rect l="l" t="t" r="r" b="b"/>
              <a:pathLst>
                <a:path w="2343" h="2342" extrusionOk="0">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7" name="Google Shape;12137;p91"/>
            <p:cNvSpPr/>
            <p:nvPr/>
          </p:nvSpPr>
          <p:spPr>
            <a:xfrm>
              <a:off x="6759469" y="2841323"/>
              <a:ext cx="125658" cy="35938"/>
            </a:xfrm>
            <a:custGeom>
              <a:avLst/>
              <a:gdLst/>
              <a:ahLst/>
              <a:cxnLst/>
              <a:rect l="l" t="t" r="r" b="b"/>
              <a:pathLst>
                <a:path w="6021" h="1722" extrusionOk="0">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8" name="Google Shape;12138;p91"/>
          <p:cNvGrpSpPr/>
          <p:nvPr/>
        </p:nvGrpSpPr>
        <p:grpSpPr>
          <a:xfrm>
            <a:off x="7908242" y="3238780"/>
            <a:ext cx="407411" cy="407411"/>
            <a:chOff x="2964567" y="2571753"/>
            <a:chExt cx="417045" cy="417045"/>
          </a:xfrm>
        </p:grpSpPr>
        <p:sp>
          <p:nvSpPr>
            <p:cNvPr id="12139" name="Google Shape;12139;p91"/>
            <p:cNvSpPr/>
            <p:nvPr/>
          </p:nvSpPr>
          <p:spPr>
            <a:xfrm>
              <a:off x="2964567" y="2571753"/>
              <a:ext cx="417045" cy="417045"/>
            </a:xfrm>
            <a:custGeom>
              <a:avLst/>
              <a:gdLst/>
              <a:ahLst/>
              <a:cxnLst/>
              <a:rect l="l" t="t" r="r" b="b"/>
              <a:pathLst>
                <a:path w="19983" h="19983" extrusionOk="0">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0" name="Google Shape;12140;p91"/>
            <p:cNvSpPr/>
            <p:nvPr/>
          </p:nvSpPr>
          <p:spPr>
            <a:xfrm>
              <a:off x="3037777" y="2694715"/>
              <a:ext cx="270642" cy="146633"/>
            </a:xfrm>
            <a:custGeom>
              <a:avLst/>
              <a:gdLst/>
              <a:ahLst/>
              <a:cxnLst/>
              <a:rect l="l" t="t" r="r" b="b"/>
              <a:pathLst>
                <a:path w="12968" h="7026" extrusionOk="0">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1" name="Google Shape;12141;p91"/>
          <p:cNvGrpSpPr/>
          <p:nvPr/>
        </p:nvGrpSpPr>
        <p:grpSpPr>
          <a:xfrm>
            <a:off x="1623565" y="3815897"/>
            <a:ext cx="407391" cy="286470"/>
            <a:chOff x="3476576" y="2633631"/>
            <a:chExt cx="417024" cy="293244"/>
          </a:xfrm>
        </p:grpSpPr>
        <p:sp>
          <p:nvSpPr>
            <p:cNvPr id="12142" name="Google Shape;12142;p91"/>
            <p:cNvSpPr/>
            <p:nvPr/>
          </p:nvSpPr>
          <p:spPr>
            <a:xfrm>
              <a:off x="3476576" y="2633631"/>
              <a:ext cx="417024" cy="293244"/>
            </a:xfrm>
            <a:custGeom>
              <a:avLst/>
              <a:gdLst/>
              <a:ahLst/>
              <a:cxnLst/>
              <a:rect l="l" t="t" r="r" b="b"/>
              <a:pathLst>
                <a:path w="19982" h="14051" extrusionOk="0">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3" name="Google Shape;12143;p91"/>
            <p:cNvSpPr/>
            <p:nvPr/>
          </p:nvSpPr>
          <p:spPr>
            <a:xfrm>
              <a:off x="3636206" y="2706945"/>
              <a:ext cx="122194" cy="146633"/>
            </a:xfrm>
            <a:custGeom>
              <a:avLst/>
              <a:gdLst/>
              <a:ahLst/>
              <a:cxnLst/>
              <a:rect l="l" t="t" r="r" b="b"/>
              <a:pathLst>
                <a:path w="5855" h="7026" extrusionOk="0">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4" name="Google Shape;12144;p91"/>
          <p:cNvGrpSpPr/>
          <p:nvPr/>
        </p:nvGrpSpPr>
        <p:grpSpPr>
          <a:xfrm>
            <a:off x="2239897" y="3755508"/>
            <a:ext cx="407411" cy="407248"/>
            <a:chOff x="3988564" y="2571836"/>
            <a:chExt cx="417045" cy="416878"/>
          </a:xfrm>
        </p:grpSpPr>
        <p:sp>
          <p:nvSpPr>
            <p:cNvPr id="12145" name="Google Shape;12145;p91"/>
            <p:cNvSpPr/>
            <p:nvPr/>
          </p:nvSpPr>
          <p:spPr>
            <a:xfrm>
              <a:off x="4090678" y="2650431"/>
              <a:ext cx="213124" cy="259268"/>
            </a:xfrm>
            <a:custGeom>
              <a:avLst/>
              <a:gdLst/>
              <a:ahLst/>
              <a:cxnLst/>
              <a:rect l="l" t="t" r="r" b="b"/>
              <a:pathLst>
                <a:path w="10212" h="12423" extrusionOk="0">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6" name="Google Shape;12146;p91"/>
            <p:cNvSpPr/>
            <p:nvPr/>
          </p:nvSpPr>
          <p:spPr>
            <a:xfrm>
              <a:off x="3988564" y="2571836"/>
              <a:ext cx="417045" cy="416878"/>
            </a:xfrm>
            <a:custGeom>
              <a:avLst/>
              <a:gdLst/>
              <a:ahLst/>
              <a:cxnLst/>
              <a:rect l="l" t="t" r="r" b="b"/>
              <a:pathLst>
                <a:path w="19983" h="19975" extrusionOk="0">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47" name="Google Shape;12147;p91"/>
          <p:cNvGrpSpPr/>
          <p:nvPr/>
        </p:nvGrpSpPr>
        <p:grpSpPr>
          <a:xfrm>
            <a:off x="2856250" y="3755436"/>
            <a:ext cx="407391" cy="407391"/>
            <a:chOff x="4500573" y="2571753"/>
            <a:chExt cx="417024" cy="417024"/>
          </a:xfrm>
        </p:grpSpPr>
        <p:sp>
          <p:nvSpPr>
            <p:cNvPr id="12148" name="Google Shape;12148;p91"/>
            <p:cNvSpPr/>
            <p:nvPr/>
          </p:nvSpPr>
          <p:spPr>
            <a:xfrm>
              <a:off x="4550263" y="2632817"/>
              <a:ext cx="317683" cy="293244"/>
            </a:xfrm>
            <a:custGeom>
              <a:avLst/>
              <a:gdLst/>
              <a:ahLst/>
              <a:cxnLst/>
              <a:rect l="l" t="t" r="r" b="b"/>
              <a:pathLst>
                <a:path w="15222" h="14051" extrusionOk="0">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9" name="Google Shape;12149;p91"/>
            <p:cNvSpPr/>
            <p:nvPr/>
          </p:nvSpPr>
          <p:spPr>
            <a:xfrm>
              <a:off x="4500573" y="2571753"/>
              <a:ext cx="417024" cy="417024"/>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0" name="Google Shape;12150;p91"/>
          <p:cNvGrpSpPr/>
          <p:nvPr/>
        </p:nvGrpSpPr>
        <p:grpSpPr>
          <a:xfrm>
            <a:off x="3472582" y="3755436"/>
            <a:ext cx="407391" cy="407391"/>
            <a:chOff x="5012603" y="2571753"/>
            <a:chExt cx="417024" cy="417024"/>
          </a:xfrm>
        </p:grpSpPr>
        <p:sp>
          <p:nvSpPr>
            <p:cNvPr id="12151" name="Google Shape;12151;p91"/>
            <p:cNvSpPr/>
            <p:nvPr/>
          </p:nvSpPr>
          <p:spPr>
            <a:xfrm>
              <a:off x="5133124" y="2631210"/>
              <a:ext cx="180818" cy="300048"/>
            </a:xfrm>
            <a:custGeom>
              <a:avLst/>
              <a:gdLst/>
              <a:ahLst/>
              <a:cxnLst/>
              <a:rect l="l" t="t" r="r" b="b"/>
              <a:pathLst>
                <a:path w="8664" h="14377" extrusionOk="0">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2" name="Google Shape;12152;p91"/>
            <p:cNvSpPr/>
            <p:nvPr/>
          </p:nvSpPr>
          <p:spPr>
            <a:xfrm>
              <a:off x="5012603" y="2571753"/>
              <a:ext cx="417024" cy="417024"/>
            </a:xfrm>
            <a:custGeom>
              <a:avLst/>
              <a:gdLst/>
              <a:ahLst/>
              <a:cxnLst/>
              <a:rect l="l" t="t" r="r" b="b"/>
              <a:pathLst>
                <a:path w="19982" h="19982" extrusionOk="0">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53" name="Google Shape;12153;p91"/>
          <p:cNvSpPr/>
          <p:nvPr/>
        </p:nvSpPr>
        <p:spPr>
          <a:xfrm>
            <a:off x="5212789" y="3238852"/>
            <a:ext cx="407383" cy="407383"/>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54" name="Google Shape;12154;p91"/>
          <p:cNvGrpSpPr/>
          <p:nvPr/>
        </p:nvGrpSpPr>
        <p:grpSpPr>
          <a:xfrm>
            <a:off x="5733329" y="3238790"/>
            <a:ext cx="407432" cy="407391"/>
            <a:chOff x="812101" y="2571761"/>
            <a:chExt cx="417066" cy="417024"/>
          </a:xfrm>
        </p:grpSpPr>
        <p:sp>
          <p:nvSpPr>
            <p:cNvPr id="12155" name="Google Shape;12155;p91"/>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6" name="Google Shape;12156;p91"/>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7" name="Google Shape;12157;p91"/>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8" name="Google Shape;12158;p91"/>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59" name="Google Shape;12159;p91"/>
          <p:cNvGrpSpPr/>
          <p:nvPr/>
        </p:nvGrpSpPr>
        <p:grpSpPr>
          <a:xfrm>
            <a:off x="6253923" y="3238790"/>
            <a:ext cx="407391" cy="407391"/>
            <a:chOff x="1323129" y="2571761"/>
            <a:chExt cx="417024" cy="417024"/>
          </a:xfrm>
        </p:grpSpPr>
        <p:sp>
          <p:nvSpPr>
            <p:cNvPr id="12160" name="Google Shape;12160;p91"/>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1" name="Google Shape;12161;p91"/>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2" name="Google Shape;12162;p91"/>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3" name="Google Shape;12163;p91"/>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64" name="Google Shape;12164;p91"/>
          <p:cNvSpPr/>
          <p:nvPr/>
        </p:nvSpPr>
        <p:spPr>
          <a:xfrm>
            <a:off x="6827427" y="3275603"/>
            <a:ext cx="409401" cy="333886"/>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65" name="Google Shape;12165;p91"/>
          <p:cNvGrpSpPr/>
          <p:nvPr/>
        </p:nvGrpSpPr>
        <p:grpSpPr>
          <a:xfrm>
            <a:off x="7390398" y="3238843"/>
            <a:ext cx="408023" cy="407411"/>
            <a:chOff x="2344476" y="2571761"/>
            <a:chExt cx="417671" cy="417045"/>
          </a:xfrm>
        </p:grpSpPr>
        <p:sp>
          <p:nvSpPr>
            <p:cNvPr id="12166" name="Google Shape;12166;p91"/>
            <p:cNvSpPr/>
            <p:nvPr/>
          </p:nvSpPr>
          <p:spPr>
            <a:xfrm>
              <a:off x="2344476" y="2571761"/>
              <a:ext cx="417671" cy="417045"/>
            </a:xfrm>
            <a:custGeom>
              <a:avLst/>
              <a:gdLst/>
              <a:ahLst/>
              <a:cxnLst/>
              <a:rect l="l" t="t" r="r" b="b"/>
              <a:pathLst>
                <a:path w="20013" h="19983" extrusionOk="0">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7" name="Google Shape;12167;p91"/>
            <p:cNvSpPr/>
            <p:nvPr/>
          </p:nvSpPr>
          <p:spPr>
            <a:xfrm>
              <a:off x="2421672" y="2657388"/>
              <a:ext cx="260625" cy="243636"/>
            </a:xfrm>
            <a:custGeom>
              <a:avLst/>
              <a:gdLst/>
              <a:ahLst/>
              <a:cxnLst/>
              <a:rect l="l" t="t" r="r" b="b"/>
              <a:pathLst>
                <a:path w="12488" h="11674" extrusionOk="0">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8" name="Google Shape;12168;p91"/>
          <p:cNvGrpSpPr/>
          <p:nvPr/>
        </p:nvGrpSpPr>
        <p:grpSpPr>
          <a:xfrm>
            <a:off x="7121258" y="3759535"/>
            <a:ext cx="399178" cy="399178"/>
            <a:chOff x="2038375" y="3798025"/>
            <a:chExt cx="841792" cy="841792"/>
          </a:xfrm>
        </p:grpSpPr>
        <p:sp>
          <p:nvSpPr>
            <p:cNvPr id="12169" name="Google Shape;12169;p91"/>
            <p:cNvSpPr/>
            <p:nvPr/>
          </p:nvSpPr>
          <p:spPr>
            <a:xfrm>
              <a:off x="2186646" y="3907135"/>
              <a:ext cx="545341" cy="623694"/>
            </a:xfrm>
            <a:custGeom>
              <a:avLst/>
              <a:gdLst/>
              <a:ahLst/>
              <a:cxnLst/>
              <a:rect l="l" t="t" r="r" b="b"/>
              <a:pathLst>
                <a:path w="182541" h="208768" extrusionOk="0">
                  <a:moveTo>
                    <a:pt x="124804" y="12232"/>
                  </a:moveTo>
                  <a:cubicBezTo>
                    <a:pt x="127609" y="36012"/>
                    <a:pt x="146529" y="54932"/>
                    <a:pt x="170308" y="57737"/>
                  </a:cubicBezTo>
                  <a:lnTo>
                    <a:pt x="170308" y="78353"/>
                  </a:ln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lnTo>
                    <a:pt x="124478" y="140429"/>
                  </a:lnTo>
                  <a:cubicBezTo>
                    <a:pt x="124478" y="171352"/>
                    <a:pt x="99295" y="196535"/>
                    <a:pt x="68339" y="196535"/>
                  </a:cubicBezTo>
                  <a:cubicBezTo>
                    <a:pt x="37383" y="196535"/>
                    <a:pt x="12233" y="171352"/>
                    <a:pt x="12233" y="140429"/>
                  </a:cubicBezTo>
                  <a:cubicBezTo>
                    <a:pt x="12233" y="111527"/>
                    <a:pt x="34153" y="87682"/>
                    <a:pt x="62239" y="84616"/>
                  </a:cubicBezTo>
                  <a:lnTo>
                    <a:pt x="62239" y="105330"/>
                  </a:lnTo>
                  <a:cubicBezTo>
                    <a:pt x="45505" y="108265"/>
                    <a:pt x="32751" y="122879"/>
                    <a:pt x="32751" y="140429"/>
                  </a:cubicBezTo>
                  <a:cubicBezTo>
                    <a:pt x="32751" y="160033"/>
                    <a:pt x="48702" y="176017"/>
                    <a:pt x="68339" y="176017"/>
                  </a:cubicBezTo>
                  <a:cubicBezTo>
                    <a:pt x="87976" y="176017"/>
                    <a:pt x="103927" y="160033"/>
                    <a:pt x="103927" y="140429"/>
                  </a:cubicBezTo>
                  <a:lnTo>
                    <a:pt x="103927" y="12232"/>
                  </a:lnTo>
                  <a:close/>
                  <a:moveTo>
                    <a:pt x="97827" y="0"/>
                  </a:moveTo>
                  <a:cubicBezTo>
                    <a:pt x="94435" y="0"/>
                    <a:pt x="91695" y="2740"/>
                    <a:pt x="91695" y="6133"/>
                  </a:cubicBezTo>
                  <a:lnTo>
                    <a:pt x="91695" y="140429"/>
                  </a:ln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lnTo>
                    <a:pt x="74471" y="78190"/>
                  </a:ln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lnTo>
                    <a:pt x="136710" y="80963"/>
                  </a:lnTo>
                  <a:cubicBezTo>
                    <a:pt x="148877" y="87454"/>
                    <a:pt x="162414" y="90846"/>
                    <a:pt x="176441" y="90846"/>
                  </a:cubicBezTo>
                  <a:cubicBezTo>
                    <a:pt x="179801" y="90846"/>
                    <a:pt x="182541" y="88106"/>
                    <a:pt x="182541" y="84746"/>
                  </a:cubicBezTo>
                  <a:lnTo>
                    <a:pt x="182541" y="51963"/>
                  </a:lnTo>
                  <a:cubicBezTo>
                    <a:pt x="182541" y="48604"/>
                    <a:pt x="179801" y="45864"/>
                    <a:pt x="176441" y="45864"/>
                  </a:cubicBezTo>
                  <a:cubicBezTo>
                    <a:pt x="154520" y="45864"/>
                    <a:pt x="136710" y="28020"/>
                    <a:pt x="136710" y="6133"/>
                  </a:cubicBezTo>
                  <a:cubicBezTo>
                    <a:pt x="136710" y="2740"/>
                    <a:pt x="133970" y="0"/>
                    <a:pt x="130578" y="0"/>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0" name="Google Shape;12170;p91"/>
            <p:cNvSpPr/>
            <p:nvPr/>
          </p:nvSpPr>
          <p:spPr>
            <a:xfrm>
              <a:off x="2038375" y="3798025"/>
              <a:ext cx="841792" cy="841792"/>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2"/>
          <p:cNvSpPr/>
          <p:nvPr/>
        </p:nvSpPr>
        <p:spPr>
          <a:xfrm>
            <a:off x="1441200" y="519600"/>
            <a:ext cx="6261600" cy="410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2"/>
          <p:cNvSpPr/>
          <p:nvPr/>
        </p:nvSpPr>
        <p:spPr>
          <a:xfrm>
            <a:off x="1791350" y="851550"/>
            <a:ext cx="55800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2"/>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a:t>
            </a:r>
            <a:r>
              <a:rPr lang="en-GB" dirty="0"/>
              <a:t>n</a:t>
            </a:r>
            <a:r>
              <a:rPr lang="en" dirty="0"/>
              <a:t>troduction</a:t>
            </a:r>
            <a:endParaRPr dirty="0"/>
          </a:p>
        </p:txBody>
      </p:sp>
      <p:sp>
        <p:nvSpPr>
          <p:cNvPr id="459" name="Google Shape;459;p42"/>
          <p:cNvSpPr txBox="1">
            <a:spLocks noGrp="1"/>
          </p:cNvSpPr>
          <p:nvPr>
            <p:ph type="title" idx="2"/>
          </p:nvPr>
        </p:nvSpPr>
        <p:spPr>
          <a:xfrm>
            <a:off x="3638942" y="1349167"/>
            <a:ext cx="1882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60" name="Google Shape;460;p42"/>
          <p:cNvSpPr txBox="1">
            <a:spLocks noGrp="1"/>
          </p:cNvSpPr>
          <p:nvPr>
            <p:ph type="subTitle" idx="1"/>
          </p:nvPr>
        </p:nvSpPr>
        <p:spPr>
          <a:xfrm>
            <a:off x="1897842" y="3055967"/>
            <a:ext cx="5350800" cy="713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sz="1400" dirty="0"/>
              <a:t>Brief introduction for the Gesture Controlled Game.</a:t>
            </a:r>
          </a:p>
        </p:txBody>
      </p:sp>
      <p:sp>
        <p:nvSpPr>
          <p:cNvPr id="461" name="Google Shape;461;p42"/>
          <p:cNvSpPr/>
          <p:nvPr/>
        </p:nvSpPr>
        <p:spPr>
          <a:xfrm>
            <a:off x="2195400" y="373100"/>
            <a:ext cx="998400" cy="998400"/>
          </a:xfrm>
          <a:prstGeom prst="ellipse">
            <a:avLst/>
          </a:pr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42"/>
          <p:cNvGrpSpPr/>
          <p:nvPr/>
        </p:nvGrpSpPr>
        <p:grpSpPr>
          <a:xfrm>
            <a:off x="2710863" y="1234912"/>
            <a:ext cx="537556" cy="136576"/>
            <a:chOff x="2641350" y="846250"/>
            <a:chExt cx="413600" cy="105075"/>
          </a:xfrm>
        </p:grpSpPr>
        <p:sp>
          <p:nvSpPr>
            <p:cNvPr id="463" name="Google Shape;463;p42"/>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2"/>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2"/>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42"/>
          <p:cNvGrpSpPr/>
          <p:nvPr/>
        </p:nvGrpSpPr>
        <p:grpSpPr>
          <a:xfrm>
            <a:off x="2881200" y="4514854"/>
            <a:ext cx="3397850" cy="187275"/>
            <a:chOff x="-3237675" y="-1132050"/>
            <a:chExt cx="3397850" cy="187275"/>
          </a:xfrm>
        </p:grpSpPr>
        <p:sp>
          <p:nvSpPr>
            <p:cNvPr id="468" name="Google Shape;468;p42"/>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7" name="Google Shape;477;p42"/>
          <p:cNvCxnSpPr/>
          <p:nvPr/>
        </p:nvCxnSpPr>
        <p:spPr>
          <a:xfrm rot="10800000" flipH="1">
            <a:off x="2195400" y="3762159"/>
            <a:ext cx="6957300" cy="228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Introduction</a:t>
            </a:r>
            <a:endParaRPr sz="4400" dirty="0"/>
          </a:p>
        </p:txBody>
      </p:sp>
      <p:sp>
        <p:nvSpPr>
          <p:cNvPr id="444" name="Google Shape;444;p41"/>
          <p:cNvSpPr/>
          <p:nvPr/>
        </p:nvSpPr>
        <p:spPr>
          <a:xfrm>
            <a:off x="1958925" y="1168200"/>
            <a:ext cx="52398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txBox="1">
            <a:spLocks noGrp="1"/>
          </p:cNvSpPr>
          <p:nvPr>
            <p:ph type="subTitle" idx="1"/>
          </p:nvPr>
        </p:nvSpPr>
        <p:spPr>
          <a:xfrm>
            <a:off x="2259450" y="1304638"/>
            <a:ext cx="4625100" cy="245773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hlink"/>
              </a:buClr>
              <a:buSzPts val="1100"/>
              <a:buFont typeface="Arial"/>
              <a:buNone/>
            </a:pPr>
            <a:r>
              <a:rPr lang="en-GB" dirty="0">
                <a:solidFill>
                  <a:schemeClr val="accent2"/>
                </a:solidFill>
              </a:rPr>
              <a:t>The project revolves around enhancing the traditional Pac-Man game experience by infusing artificial intelligence and gesture-based controls. Leveraging the power of AI, a model is trained to interpret unique hand movements, subsequently guiding the in-game Pac-Man character. The motivation behind this endeavour is to explore innovative ways to enrich gaming experiences, merging a classic with advanced technology to deliver a unique and engaging form of interactive entertainment.</a:t>
            </a:r>
            <a:endParaRPr dirty="0">
              <a:solidFill>
                <a:schemeClr val="accent2"/>
              </a:solidFill>
            </a:endParaRPr>
          </a:p>
        </p:txBody>
      </p:sp>
      <p:cxnSp>
        <p:nvCxnSpPr>
          <p:cNvPr id="446" name="Google Shape;446;p41"/>
          <p:cNvCxnSpPr/>
          <p:nvPr/>
        </p:nvCxnSpPr>
        <p:spPr>
          <a:xfrm rot="10800000" flipH="1">
            <a:off x="3459250" y="4108786"/>
            <a:ext cx="4990500" cy="11400"/>
          </a:xfrm>
          <a:prstGeom prst="straightConnector1">
            <a:avLst/>
          </a:prstGeom>
          <a:noFill/>
          <a:ln w="19050" cap="flat" cmpd="sng">
            <a:solidFill>
              <a:schemeClr val="dk1"/>
            </a:solidFill>
            <a:prstDash val="solid"/>
            <a:round/>
            <a:headEnd type="none" w="med" len="med"/>
            <a:tailEnd type="none" w="med" len="med"/>
          </a:ln>
        </p:spPr>
      </p:cxnSp>
      <p:grpSp>
        <p:nvGrpSpPr>
          <p:cNvPr id="447" name="Google Shape;447;p41"/>
          <p:cNvGrpSpPr/>
          <p:nvPr/>
        </p:nvGrpSpPr>
        <p:grpSpPr>
          <a:xfrm>
            <a:off x="2284813" y="4059272"/>
            <a:ext cx="537556" cy="136576"/>
            <a:chOff x="2641350" y="846250"/>
            <a:chExt cx="413600" cy="105075"/>
          </a:xfrm>
        </p:grpSpPr>
        <p:sp>
          <p:nvSpPr>
            <p:cNvPr id="448" name="Google Shape;448;p41"/>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1"/>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1"/>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Rectangle 461">
            <a:extLst>
              <a:ext uri="{FF2B5EF4-FFF2-40B4-BE49-F238E27FC236}">
                <a16:creationId xmlns:a16="http://schemas.microsoft.com/office/drawing/2014/main" id="{E2EB80C3-78A5-1777-A17B-10363B987E77}"/>
              </a:ext>
            </a:extLst>
          </p:cNvPr>
          <p:cNvSpPr/>
          <p:nvPr/>
        </p:nvSpPr>
        <p:spPr>
          <a:xfrm rot="2462881">
            <a:off x="8816678" y="4206240"/>
            <a:ext cx="155211" cy="12540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sp>
        <p:nvSpPr>
          <p:cNvPr id="463" name="Rectangle 462">
            <a:extLst>
              <a:ext uri="{FF2B5EF4-FFF2-40B4-BE49-F238E27FC236}">
                <a16:creationId xmlns:a16="http://schemas.microsoft.com/office/drawing/2014/main" id="{10359E6D-FC34-32E5-2175-D87A3D6DF0A6}"/>
              </a:ext>
            </a:extLst>
          </p:cNvPr>
          <p:cNvSpPr/>
          <p:nvPr/>
        </p:nvSpPr>
        <p:spPr>
          <a:xfrm rot="2462881">
            <a:off x="8475941" y="3482910"/>
            <a:ext cx="154800" cy="2260309"/>
          </a:xfrm>
          <a:prstGeom prst="rect">
            <a:avLst/>
          </a:prstGeom>
          <a:solidFill>
            <a:srgbClr val="6E79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grpSp>
        <p:nvGrpSpPr>
          <p:cNvPr id="2" name="Group 1">
            <a:extLst>
              <a:ext uri="{FF2B5EF4-FFF2-40B4-BE49-F238E27FC236}">
                <a16:creationId xmlns:a16="http://schemas.microsoft.com/office/drawing/2014/main" id="{3F2C61D2-20DC-4C0E-3432-CCF67E66D9C4}"/>
              </a:ext>
            </a:extLst>
          </p:cNvPr>
          <p:cNvGrpSpPr/>
          <p:nvPr/>
        </p:nvGrpSpPr>
        <p:grpSpPr>
          <a:xfrm>
            <a:off x="8395959" y="227013"/>
            <a:ext cx="498324" cy="662724"/>
            <a:chOff x="8447539" y="172058"/>
            <a:chExt cx="498324" cy="662724"/>
          </a:xfrm>
        </p:grpSpPr>
        <p:sp>
          <p:nvSpPr>
            <p:cNvPr id="3" name="Google Shape;1313;p63">
              <a:extLst>
                <a:ext uri="{FF2B5EF4-FFF2-40B4-BE49-F238E27FC236}">
                  <a16:creationId xmlns:a16="http://schemas.microsoft.com/office/drawing/2014/main" id="{ED149413-C45E-F4F1-C234-7AD119D68173}"/>
                </a:ext>
              </a:extLst>
            </p:cNvPr>
            <p:cNvSpPr/>
            <p:nvPr/>
          </p:nvSpPr>
          <p:spPr>
            <a:xfrm rot="5080589">
              <a:off x="8783463" y="242083"/>
              <a:ext cx="162400" cy="162400"/>
            </a:xfrm>
            <a:custGeom>
              <a:avLst/>
              <a:gdLst/>
              <a:ahLst/>
              <a:cxnLst/>
              <a:rect l="l" t="t" r="r" b="b"/>
              <a:pathLst>
                <a:path w="6496" h="6496" extrusionOk="0">
                  <a:moveTo>
                    <a:pt x="3239" y="2042"/>
                  </a:moveTo>
                  <a:cubicBezTo>
                    <a:pt x="3322" y="2042"/>
                    <a:pt x="3406" y="2052"/>
                    <a:pt x="3491" y="2071"/>
                  </a:cubicBezTo>
                  <a:cubicBezTo>
                    <a:pt x="4121" y="2213"/>
                    <a:pt x="4526" y="2822"/>
                    <a:pt x="4384" y="3451"/>
                  </a:cubicBezTo>
                  <a:cubicBezTo>
                    <a:pt x="4278" y="4002"/>
                    <a:pt x="3782" y="4367"/>
                    <a:pt x="3251" y="4367"/>
                  </a:cubicBezTo>
                  <a:cubicBezTo>
                    <a:pt x="3176" y="4367"/>
                    <a:pt x="3100" y="4359"/>
                    <a:pt x="3024" y="4344"/>
                  </a:cubicBezTo>
                  <a:cubicBezTo>
                    <a:pt x="2395" y="4202"/>
                    <a:pt x="1989" y="3593"/>
                    <a:pt x="2131" y="2964"/>
                  </a:cubicBezTo>
                  <a:cubicBezTo>
                    <a:pt x="2237" y="2420"/>
                    <a:pt x="2707" y="2042"/>
                    <a:pt x="3239" y="2042"/>
                  </a:cubicBezTo>
                  <a:close/>
                  <a:moveTo>
                    <a:pt x="3390" y="0"/>
                  </a:moveTo>
                  <a:lnTo>
                    <a:pt x="3106" y="589"/>
                  </a:lnTo>
                  <a:cubicBezTo>
                    <a:pt x="2882" y="609"/>
                    <a:pt x="2639" y="650"/>
                    <a:pt x="2416" y="731"/>
                  </a:cubicBezTo>
                  <a:lnTo>
                    <a:pt x="1949" y="264"/>
                  </a:lnTo>
                  <a:lnTo>
                    <a:pt x="1056" y="853"/>
                  </a:lnTo>
                  <a:lnTo>
                    <a:pt x="1279" y="1462"/>
                  </a:lnTo>
                  <a:cubicBezTo>
                    <a:pt x="1116" y="1645"/>
                    <a:pt x="974" y="1827"/>
                    <a:pt x="873" y="2051"/>
                  </a:cubicBezTo>
                  <a:lnTo>
                    <a:pt x="223" y="2051"/>
                  </a:lnTo>
                  <a:lnTo>
                    <a:pt x="0" y="3106"/>
                  </a:lnTo>
                  <a:lnTo>
                    <a:pt x="589" y="3390"/>
                  </a:lnTo>
                  <a:cubicBezTo>
                    <a:pt x="609" y="3634"/>
                    <a:pt x="650" y="3857"/>
                    <a:pt x="711" y="4080"/>
                  </a:cubicBezTo>
                  <a:lnTo>
                    <a:pt x="264" y="4547"/>
                  </a:lnTo>
                  <a:lnTo>
                    <a:pt x="853" y="5461"/>
                  </a:lnTo>
                  <a:lnTo>
                    <a:pt x="1462" y="5217"/>
                  </a:lnTo>
                  <a:cubicBezTo>
                    <a:pt x="1624" y="5379"/>
                    <a:pt x="1827" y="5521"/>
                    <a:pt x="2050" y="5623"/>
                  </a:cubicBezTo>
                  <a:lnTo>
                    <a:pt x="2050" y="6272"/>
                  </a:lnTo>
                  <a:lnTo>
                    <a:pt x="3106" y="6496"/>
                  </a:lnTo>
                  <a:lnTo>
                    <a:pt x="3370" y="5907"/>
                  </a:lnTo>
                  <a:cubicBezTo>
                    <a:pt x="3613" y="5907"/>
                    <a:pt x="3857" y="5846"/>
                    <a:pt x="4080" y="5785"/>
                  </a:cubicBezTo>
                  <a:lnTo>
                    <a:pt x="4547" y="6232"/>
                  </a:lnTo>
                  <a:lnTo>
                    <a:pt x="5440" y="5643"/>
                  </a:lnTo>
                  <a:lnTo>
                    <a:pt x="5217" y="5034"/>
                  </a:lnTo>
                  <a:cubicBezTo>
                    <a:pt x="5379" y="4872"/>
                    <a:pt x="5521" y="4669"/>
                    <a:pt x="5623" y="4466"/>
                  </a:cubicBezTo>
                  <a:lnTo>
                    <a:pt x="6272" y="4446"/>
                  </a:lnTo>
                  <a:lnTo>
                    <a:pt x="6495" y="3390"/>
                  </a:lnTo>
                  <a:lnTo>
                    <a:pt x="5907" y="3126"/>
                  </a:lnTo>
                  <a:cubicBezTo>
                    <a:pt x="5886" y="2883"/>
                    <a:pt x="5846" y="2639"/>
                    <a:pt x="5785" y="2436"/>
                  </a:cubicBezTo>
                  <a:lnTo>
                    <a:pt x="6231" y="1969"/>
                  </a:lnTo>
                  <a:lnTo>
                    <a:pt x="5643" y="1056"/>
                  </a:lnTo>
                  <a:lnTo>
                    <a:pt x="5034" y="1279"/>
                  </a:lnTo>
                  <a:cubicBezTo>
                    <a:pt x="4851" y="1117"/>
                    <a:pt x="4669" y="995"/>
                    <a:pt x="4445" y="873"/>
                  </a:cubicBezTo>
                  <a:lnTo>
                    <a:pt x="4445" y="224"/>
                  </a:lnTo>
                  <a:lnTo>
                    <a:pt x="3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14;p63">
              <a:extLst>
                <a:ext uri="{FF2B5EF4-FFF2-40B4-BE49-F238E27FC236}">
                  <a16:creationId xmlns:a16="http://schemas.microsoft.com/office/drawing/2014/main" id="{3FCA084C-FAF7-1987-FCF7-CB65D8C7AA17}"/>
                </a:ext>
              </a:extLst>
            </p:cNvPr>
            <p:cNvSpPr/>
            <p:nvPr/>
          </p:nvSpPr>
          <p:spPr>
            <a:xfrm rot="5080589">
              <a:off x="8447276" y="501120"/>
              <a:ext cx="333925" cy="333400"/>
            </a:xfrm>
            <a:custGeom>
              <a:avLst/>
              <a:gdLst/>
              <a:ahLst/>
              <a:cxnLst/>
              <a:rect l="l" t="t" r="r" b="b"/>
              <a:pathLst>
                <a:path w="13357" h="13336" extrusionOk="0">
                  <a:moveTo>
                    <a:pt x="4385" y="6069"/>
                  </a:moveTo>
                  <a:cubicBezTo>
                    <a:pt x="4101" y="7348"/>
                    <a:pt x="4913" y="8606"/>
                    <a:pt x="6192" y="8891"/>
                  </a:cubicBezTo>
                  <a:cubicBezTo>
                    <a:pt x="7491" y="9175"/>
                    <a:pt x="8749" y="8363"/>
                    <a:pt x="9033" y="7064"/>
                  </a:cubicBezTo>
                  <a:cubicBezTo>
                    <a:pt x="9297" y="5785"/>
                    <a:pt x="8485" y="4527"/>
                    <a:pt x="7207" y="4242"/>
                  </a:cubicBezTo>
                  <a:cubicBezTo>
                    <a:pt x="5928" y="3958"/>
                    <a:pt x="4649" y="4770"/>
                    <a:pt x="4385" y="6069"/>
                  </a:cubicBezTo>
                  <a:close/>
                  <a:moveTo>
                    <a:pt x="1828" y="4181"/>
                  </a:moveTo>
                  <a:cubicBezTo>
                    <a:pt x="2051" y="3735"/>
                    <a:pt x="2315" y="3349"/>
                    <a:pt x="2640" y="2984"/>
                  </a:cubicBezTo>
                  <a:lnTo>
                    <a:pt x="2193" y="1725"/>
                  </a:lnTo>
                  <a:lnTo>
                    <a:pt x="4040" y="528"/>
                  </a:lnTo>
                  <a:lnTo>
                    <a:pt x="5014" y="1462"/>
                  </a:lnTo>
                  <a:cubicBezTo>
                    <a:pt x="5461" y="1320"/>
                    <a:pt x="5948" y="1238"/>
                    <a:pt x="6435" y="1198"/>
                  </a:cubicBezTo>
                  <a:lnTo>
                    <a:pt x="7004" y="0"/>
                  </a:lnTo>
                  <a:lnTo>
                    <a:pt x="9155" y="467"/>
                  </a:lnTo>
                  <a:lnTo>
                    <a:pt x="9175" y="1807"/>
                  </a:lnTo>
                  <a:cubicBezTo>
                    <a:pt x="9602" y="2030"/>
                    <a:pt x="10008" y="2294"/>
                    <a:pt x="10353" y="2619"/>
                  </a:cubicBezTo>
                  <a:lnTo>
                    <a:pt x="11611" y="2172"/>
                  </a:lnTo>
                  <a:lnTo>
                    <a:pt x="12829" y="4039"/>
                  </a:lnTo>
                  <a:lnTo>
                    <a:pt x="11875" y="4993"/>
                  </a:lnTo>
                  <a:cubicBezTo>
                    <a:pt x="12037" y="5440"/>
                    <a:pt x="12119" y="5927"/>
                    <a:pt x="12139" y="6414"/>
                  </a:cubicBezTo>
                  <a:lnTo>
                    <a:pt x="13357" y="6983"/>
                  </a:lnTo>
                  <a:lnTo>
                    <a:pt x="12890" y="9134"/>
                  </a:lnTo>
                  <a:lnTo>
                    <a:pt x="11550" y="9154"/>
                  </a:lnTo>
                  <a:cubicBezTo>
                    <a:pt x="11327" y="9601"/>
                    <a:pt x="11043" y="9987"/>
                    <a:pt x="10718" y="10352"/>
                  </a:cubicBezTo>
                  <a:lnTo>
                    <a:pt x="11185" y="11610"/>
                  </a:lnTo>
                  <a:lnTo>
                    <a:pt x="9318" y="12808"/>
                  </a:lnTo>
                  <a:lnTo>
                    <a:pt x="8364" y="11874"/>
                  </a:lnTo>
                  <a:cubicBezTo>
                    <a:pt x="7897" y="12016"/>
                    <a:pt x="7430" y="12098"/>
                    <a:pt x="6943" y="12118"/>
                  </a:cubicBezTo>
                  <a:lnTo>
                    <a:pt x="6374" y="13336"/>
                  </a:lnTo>
                  <a:lnTo>
                    <a:pt x="4203" y="12869"/>
                  </a:lnTo>
                  <a:lnTo>
                    <a:pt x="4182" y="11529"/>
                  </a:lnTo>
                  <a:cubicBezTo>
                    <a:pt x="3756" y="11306"/>
                    <a:pt x="3350" y="11022"/>
                    <a:pt x="3005" y="10697"/>
                  </a:cubicBezTo>
                  <a:lnTo>
                    <a:pt x="1747" y="11164"/>
                  </a:lnTo>
                  <a:lnTo>
                    <a:pt x="549" y="9296"/>
                  </a:lnTo>
                  <a:lnTo>
                    <a:pt x="1483" y="8342"/>
                  </a:lnTo>
                  <a:cubicBezTo>
                    <a:pt x="1341" y="7896"/>
                    <a:pt x="1239" y="7409"/>
                    <a:pt x="1219" y="6922"/>
                  </a:cubicBezTo>
                  <a:lnTo>
                    <a:pt x="1" y="6353"/>
                  </a:lnTo>
                  <a:lnTo>
                    <a:pt x="488" y="418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15;p63">
              <a:extLst>
                <a:ext uri="{FF2B5EF4-FFF2-40B4-BE49-F238E27FC236}">
                  <a16:creationId xmlns:a16="http://schemas.microsoft.com/office/drawing/2014/main" id="{566D5F36-A205-7131-3ABF-8091A99BF99E}"/>
                </a:ext>
              </a:extLst>
            </p:cNvPr>
            <p:cNvSpPr/>
            <p:nvPr/>
          </p:nvSpPr>
          <p:spPr>
            <a:xfrm rot="5080589">
              <a:off x="8456426" y="172295"/>
              <a:ext cx="241550" cy="241075"/>
            </a:xfrm>
            <a:custGeom>
              <a:avLst/>
              <a:gdLst/>
              <a:ahLst/>
              <a:cxnLst/>
              <a:rect l="l" t="t" r="r" b="b"/>
              <a:pathLst>
                <a:path w="9662" h="9643" extrusionOk="0">
                  <a:moveTo>
                    <a:pt x="4834" y="3027"/>
                  </a:moveTo>
                  <a:cubicBezTo>
                    <a:pt x="4953" y="3027"/>
                    <a:pt x="5075" y="3039"/>
                    <a:pt x="5196" y="3066"/>
                  </a:cubicBezTo>
                  <a:cubicBezTo>
                    <a:pt x="6130" y="3269"/>
                    <a:pt x="6719" y="4182"/>
                    <a:pt x="6516" y="5116"/>
                  </a:cubicBezTo>
                  <a:cubicBezTo>
                    <a:pt x="6357" y="5925"/>
                    <a:pt x="5650" y="6475"/>
                    <a:pt x="4856" y="6475"/>
                  </a:cubicBezTo>
                  <a:cubicBezTo>
                    <a:pt x="4734" y="6475"/>
                    <a:pt x="4610" y="6462"/>
                    <a:pt x="4486" y="6435"/>
                  </a:cubicBezTo>
                  <a:cubicBezTo>
                    <a:pt x="3552" y="6232"/>
                    <a:pt x="2964" y="5319"/>
                    <a:pt x="3166" y="4385"/>
                  </a:cubicBezTo>
                  <a:cubicBezTo>
                    <a:pt x="3325" y="3591"/>
                    <a:pt x="4037" y="3027"/>
                    <a:pt x="4834" y="3027"/>
                  </a:cubicBezTo>
                  <a:close/>
                  <a:moveTo>
                    <a:pt x="5034" y="1"/>
                  </a:moveTo>
                  <a:lnTo>
                    <a:pt x="4628" y="874"/>
                  </a:lnTo>
                  <a:cubicBezTo>
                    <a:pt x="4283" y="894"/>
                    <a:pt x="3938" y="955"/>
                    <a:pt x="3593" y="1077"/>
                  </a:cubicBezTo>
                  <a:lnTo>
                    <a:pt x="2903" y="387"/>
                  </a:lnTo>
                  <a:lnTo>
                    <a:pt x="1563" y="1259"/>
                  </a:lnTo>
                  <a:lnTo>
                    <a:pt x="1888" y="2173"/>
                  </a:lnTo>
                  <a:cubicBezTo>
                    <a:pt x="1664" y="2437"/>
                    <a:pt x="1461" y="2721"/>
                    <a:pt x="1299" y="3025"/>
                  </a:cubicBezTo>
                  <a:lnTo>
                    <a:pt x="325" y="3046"/>
                  </a:lnTo>
                  <a:lnTo>
                    <a:pt x="0" y="4609"/>
                  </a:lnTo>
                  <a:lnTo>
                    <a:pt x="873" y="5014"/>
                  </a:lnTo>
                  <a:cubicBezTo>
                    <a:pt x="893" y="5380"/>
                    <a:pt x="954" y="5725"/>
                    <a:pt x="1076" y="6050"/>
                  </a:cubicBezTo>
                  <a:lnTo>
                    <a:pt x="386" y="6740"/>
                  </a:lnTo>
                  <a:lnTo>
                    <a:pt x="1259" y="8100"/>
                  </a:lnTo>
                  <a:lnTo>
                    <a:pt x="2172" y="7755"/>
                  </a:lnTo>
                  <a:cubicBezTo>
                    <a:pt x="2436" y="7978"/>
                    <a:pt x="2720" y="8181"/>
                    <a:pt x="3045" y="8343"/>
                  </a:cubicBezTo>
                  <a:lnTo>
                    <a:pt x="3045" y="9318"/>
                  </a:lnTo>
                  <a:lnTo>
                    <a:pt x="4628" y="9642"/>
                  </a:lnTo>
                  <a:lnTo>
                    <a:pt x="5034" y="8770"/>
                  </a:lnTo>
                  <a:cubicBezTo>
                    <a:pt x="5379" y="8749"/>
                    <a:pt x="5724" y="8688"/>
                    <a:pt x="6049" y="8587"/>
                  </a:cubicBezTo>
                  <a:lnTo>
                    <a:pt x="6739" y="9257"/>
                  </a:lnTo>
                  <a:lnTo>
                    <a:pt x="8099" y="8384"/>
                  </a:lnTo>
                  <a:lnTo>
                    <a:pt x="7754" y="7470"/>
                  </a:lnTo>
                  <a:cubicBezTo>
                    <a:pt x="7997" y="7227"/>
                    <a:pt x="8180" y="6922"/>
                    <a:pt x="8342" y="6618"/>
                  </a:cubicBezTo>
                  <a:lnTo>
                    <a:pt x="9317" y="6598"/>
                  </a:lnTo>
                  <a:lnTo>
                    <a:pt x="9662" y="5035"/>
                  </a:lnTo>
                  <a:lnTo>
                    <a:pt x="8769" y="4629"/>
                  </a:lnTo>
                  <a:cubicBezTo>
                    <a:pt x="8748" y="4263"/>
                    <a:pt x="8687" y="3918"/>
                    <a:pt x="8586" y="3594"/>
                  </a:cubicBezTo>
                  <a:lnTo>
                    <a:pt x="9256" y="2904"/>
                  </a:lnTo>
                  <a:lnTo>
                    <a:pt x="8383" y="1564"/>
                  </a:lnTo>
                  <a:lnTo>
                    <a:pt x="7470" y="1889"/>
                  </a:lnTo>
                  <a:cubicBezTo>
                    <a:pt x="7226" y="1665"/>
                    <a:pt x="6942" y="1462"/>
                    <a:pt x="6617" y="1300"/>
                  </a:cubicBezTo>
                  <a:lnTo>
                    <a:pt x="6597" y="326"/>
                  </a:lnTo>
                  <a:lnTo>
                    <a:pt x="5034" y="1"/>
                  </a:lnTo>
                  <a:close/>
                </a:path>
              </a:pathLst>
            </a:custGeom>
            <a:solidFill>
              <a:srgbClr val="2B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48"/>
          <p:cNvSpPr/>
          <p:nvPr/>
        </p:nvSpPr>
        <p:spPr>
          <a:xfrm>
            <a:off x="6145081" y="1164309"/>
            <a:ext cx="998400" cy="998400"/>
          </a:xfrm>
          <a:prstGeom prst="ellipse">
            <a:avLst/>
          </a:pr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8"/>
          <p:cNvSpPr/>
          <p:nvPr/>
        </p:nvSpPr>
        <p:spPr>
          <a:xfrm>
            <a:off x="380800" y="519600"/>
            <a:ext cx="6261600" cy="46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8"/>
          <p:cNvSpPr/>
          <p:nvPr/>
        </p:nvSpPr>
        <p:spPr>
          <a:xfrm>
            <a:off x="715100" y="832048"/>
            <a:ext cx="5580000" cy="431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8"/>
          <p:cNvSpPr txBox="1">
            <a:spLocks noGrp="1"/>
          </p:cNvSpPr>
          <p:nvPr>
            <p:ph type="title"/>
          </p:nvPr>
        </p:nvSpPr>
        <p:spPr>
          <a:xfrm>
            <a:off x="1039150" y="2190975"/>
            <a:ext cx="5106000" cy="146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Tools used</a:t>
            </a:r>
          </a:p>
        </p:txBody>
      </p:sp>
      <p:sp>
        <p:nvSpPr>
          <p:cNvPr id="603" name="Google Shape;603;p48"/>
          <p:cNvSpPr txBox="1">
            <a:spLocks noGrp="1"/>
          </p:cNvSpPr>
          <p:nvPr>
            <p:ph type="title" idx="2"/>
          </p:nvPr>
        </p:nvSpPr>
        <p:spPr>
          <a:xfrm>
            <a:off x="1039142" y="1349167"/>
            <a:ext cx="1882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604" name="Google Shape;604;p48"/>
          <p:cNvSpPr txBox="1">
            <a:spLocks noGrp="1"/>
          </p:cNvSpPr>
          <p:nvPr>
            <p:ph type="subTitle" idx="1"/>
          </p:nvPr>
        </p:nvSpPr>
        <p:spPr>
          <a:xfrm>
            <a:off x="1039150" y="3685050"/>
            <a:ext cx="51060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t>Highlighting the tools used for the project.</a:t>
            </a:r>
          </a:p>
        </p:txBody>
      </p:sp>
      <p:grpSp>
        <p:nvGrpSpPr>
          <p:cNvPr id="605" name="Google Shape;605;p48"/>
          <p:cNvGrpSpPr/>
          <p:nvPr/>
        </p:nvGrpSpPr>
        <p:grpSpPr>
          <a:xfrm rot="-5400000">
            <a:off x="328789" y="1830282"/>
            <a:ext cx="772605" cy="196301"/>
            <a:chOff x="2641350" y="846250"/>
            <a:chExt cx="413600" cy="105075"/>
          </a:xfrm>
        </p:grpSpPr>
        <p:sp>
          <p:nvSpPr>
            <p:cNvPr id="606" name="Google Shape;606;p48"/>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8"/>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8"/>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8"/>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0" name="Google Shape;610;p48"/>
          <p:cNvCxnSpPr/>
          <p:nvPr/>
        </p:nvCxnSpPr>
        <p:spPr>
          <a:xfrm>
            <a:off x="453675" y="4411950"/>
            <a:ext cx="5442600" cy="54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86"/>
        <p:cNvGrpSpPr/>
        <p:nvPr/>
      </p:nvGrpSpPr>
      <p:grpSpPr>
        <a:xfrm>
          <a:off x="0" y="0"/>
          <a:ext cx="0" cy="0"/>
          <a:chOff x="0" y="0"/>
          <a:chExt cx="0" cy="0"/>
        </a:xfrm>
      </p:grpSpPr>
      <p:sp>
        <p:nvSpPr>
          <p:cNvPr id="587" name="Google Shape;587;p47"/>
          <p:cNvSpPr/>
          <p:nvPr/>
        </p:nvSpPr>
        <p:spPr>
          <a:xfrm>
            <a:off x="4759004" y="1295400"/>
            <a:ext cx="3669900" cy="353906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MT" dirty="0"/>
          </a:p>
        </p:txBody>
      </p:sp>
      <p:sp>
        <p:nvSpPr>
          <p:cNvPr id="588" name="Google Shape;588;p47"/>
          <p:cNvSpPr/>
          <p:nvPr/>
        </p:nvSpPr>
        <p:spPr>
          <a:xfrm>
            <a:off x="719500" y="1295400"/>
            <a:ext cx="3669900" cy="353906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7"/>
          <p:cNvSpPr txBox="1">
            <a:spLocks noGrp="1"/>
          </p:cNvSpPr>
          <p:nvPr>
            <p:ph type="subTitle" idx="3"/>
          </p:nvPr>
        </p:nvSpPr>
        <p:spPr>
          <a:xfrm>
            <a:off x="1053896" y="2464800"/>
            <a:ext cx="3001108" cy="2176517"/>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dirty="0"/>
              <a:t>The cornerstone of this project is Google's Teachable Machine, an intuitive tool that allows for easy training of machine learning models using image data. This tool allowed me to capture the hand gestures representing the different movement directions, which were ultimately sued as the game’s controls.</a:t>
            </a:r>
          </a:p>
        </p:txBody>
      </p:sp>
      <p:sp>
        <p:nvSpPr>
          <p:cNvPr id="4" name="Google Shape;591;p47">
            <a:extLst>
              <a:ext uri="{FF2B5EF4-FFF2-40B4-BE49-F238E27FC236}">
                <a16:creationId xmlns:a16="http://schemas.microsoft.com/office/drawing/2014/main" id="{73F54D4D-4F2B-D217-E27C-CA9AC6815669}"/>
              </a:ext>
            </a:extLst>
          </p:cNvPr>
          <p:cNvSpPr txBox="1">
            <a:spLocks/>
          </p:cNvSpPr>
          <p:nvPr/>
        </p:nvSpPr>
        <p:spPr>
          <a:xfrm>
            <a:off x="5088996" y="2437083"/>
            <a:ext cx="3001108" cy="21765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accent2"/>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2pPr>
            <a:lvl3pPr marL="1371600" marR="0" lvl="2"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3pPr>
            <a:lvl4pPr marL="1828800" marR="0" lvl="3"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4pPr>
            <a:lvl5pPr marL="2286000" marR="0" lvl="4"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5pPr>
            <a:lvl6pPr marL="2743200" marR="0" lvl="5"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6pPr>
            <a:lvl7pPr marL="3200400" marR="0" lvl="6"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7pPr>
            <a:lvl8pPr marL="3657600" marR="0" lvl="7"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8pPr>
            <a:lvl9pPr marL="4114800" marR="0" lvl="8"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9pPr>
          </a:lstStyle>
          <a:p>
            <a:pPr marL="0" indent="0" algn="just"/>
            <a:r>
              <a:rPr lang="en-GB" dirty="0"/>
              <a:t>This JavaScript library offered the necessary functionality to create an interactive game canvas, draw game elements, and process the webcam feed. The p5.js library played a pivotal role in capturing the user's gestures in real-time and feeding this data into the Teachable Machine model for real-time gesture classification.</a:t>
            </a:r>
          </a:p>
        </p:txBody>
      </p:sp>
      <p:pic>
        <p:nvPicPr>
          <p:cNvPr id="2056" name="Picture 8">
            <a:extLst>
              <a:ext uri="{FF2B5EF4-FFF2-40B4-BE49-F238E27FC236}">
                <a16:creationId xmlns:a16="http://schemas.microsoft.com/office/drawing/2014/main" id="{21480B35-3307-250F-C0F0-E4F92537CA04}"/>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86870" y="1730772"/>
            <a:ext cx="805360" cy="356743"/>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396;p39">
            <a:extLst>
              <a:ext uri="{FF2B5EF4-FFF2-40B4-BE49-F238E27FC236}">
                <a16:creationId xmlns:a16="http://schemas.microsoft.com/office/drawing/2014/main" id="{78FE057B-27CA-12BA-24EB-09455645281E}"/>
              </a:ext>
            </a:extLst>
          </p:cNvPr>
          <p:cNvSpPr txBox="1">
            <a:spLocks/>
          </p:cNvSpPr>
          <p:nvPr/>
        </p:nvSpPr>
        <p:spPr>
          <a:xfrm>
            <a:off x="720000" y="445025"/>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accent1"/>
              </a:buClr>
              <a:buSzPts val="3500"/>
            </a:pPr>
            <a:r>
              <a:rPr lang="en-GB" sz="4400" dirty="0">
                <a:solidFill>
                  <a:schemeClr val="accent1"/>
                </a:solidFill>
                <a:latin typeface="Bebas Neue"/>
                <a:sym typeface="Bebas Neue"/>
              </a:rPr>
              <a:t>TOOLS USED</a:t>
            </a:r>
          </a:p>
        </p:txBody>
      </p:sp>
      <p:sp>
        <p:nvSpPr>
          <p:cNvPr id="14" name="TextBox 13">
            <a:extLst>
              <a:ext uri="{FF2B5EF4-FFF2-40B4-BE49-F238E27FC236}">
                <a16:creationId xmlns:a16="http://schemas.microsoft.com/office/drawing/2014/main" id="{46696044-23EB-C811-C948-CF7BDDEC0A9B}"/>
              </a:ext>
            </a:extLst>
          </p:cNvPr>
          <p:cNvSpPr txBox="1"/>
          <p:nvPr/>
        </p:nvSpPr>
        <p:spPr>
          <a:xfrm>
            <a:off x="934280" y="1493644"/>
            <a:ext cx="3110791" cy="830997"/>
          </a:xfrm>
          <a:prstGeom prst="rect">
            <a:avLst/>
          </a:prstGeom>
          <a:noFill/>
        </p:spPr>
        <p:txBody>
          <a:bodyPr wrap="square" rtlCol="0">
            <a:spAutoFit/>
          </a:bodyPr>
          <a:lstStyle/>
          <a:p>
            <a:pPr algn="ctr"/>
            <a:r>
              <a:rPr lang="en-GB" sz="2400" b="1" dirty="0">
                <a:solidFill>
                  <a:srgbClr val="7379B0"/>
                </a:solidFill>
                <a:latin typeface="Bahnschrift SemiBold" panose="020B0502040204020203" pitchFamily="34" charset="0"/>
              </a:rPr>
              <a:t>TEACHEABLE MACHINE</a:t>
            </a:r>
            <a:endParaRPr lang="en-MT" sz="2400" b="1" dirty="0">
              <a:solidFill>
                <a:srgbClr val="7379B0"/>
              </a:solidFill>
              <a:latin typeface="Bahnschrift SemiBold" panose="020B0502040204020203"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53"/>
          <p:cNvSpPr/>
          <p:nvPr/>
        </p:nvSpPr>
        <p:spPr>
          <a:xfrm>
            <a:off x="1532631" y="3909809"/>
            <a:ext cx="998400" cy="998400"/>
          </a:xfrm>
          <a:prstGeom prst="ellipse">
            <a:avLst/>
          </a:pr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3"/>
          <p:cNvSpPr/>
          <p:nvPr/>
        </p:nvSpPr>
        <p:spPr>
          <a:xfrm>
            <a:off x="2080775" y="535000"/>
            <a:ext cx="6272802" cy="460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3"/>
          <p:cNvSpPr/>
          <p:nvPr/>
        </p:nvSpPr>
        <p:spPr>
          <a:xfrm>
            <a:off x="2415175" y="832048"/>
            <a:ext cx="5580000" cy="431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3"/>
          <p:cNvSpPr txBox="1">
            <a:spLocks noGrp="1"/>
          </p:cNvSpPr>
          <p:nvPr>
            <p:ph type="title"/>
          </p:nvPr>
        </p:nvSpPr>
        <p:spPr>
          <a:xfrm>
            <a:off x="2739225" y="2190975"/>
            <a:ext cx="4944900" cy="146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Implementation</a:t>
            </a:r>
          </a:p>
        </p:txBody>
      </p:sp>
      <p:sp>
        <p:nvSpPr>
          <p:cNvPr id="836" name="Google Shape;836;p53"/>
          <p:cNvSpPr txBox="1">
            <a:spLocks noGrp="1"/>
          </p:cNvSpPr>
          <p:nvPr>
            <p:ph type="title" idx="2"/>
          </p:nvPr>
        </p:nvSpPr>
        <p:spPr>
          <a:xfrm>
            <a:off x="2736775" y="1349167"/>
            <a:ext cx="1882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837" name="Google Shape;837;p53"/>
          <p:cNvSpPr txBox="1">
            <a:spLocks noGrp="1"/>
          </p:cNvSpPr>
          <p:nvPr>
            <p:ph type="subTitle" idx="1"/>
          </p:nvPr>
        </p:nvSpPr>
        <p:spPr>
          <a:xfrm>
            <a:off x="2531017" y="3685058"/>
            <a:ext cx="53508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500" dirty="0"/>
              <a:t>Walking through the creation of the AI-enhanced game.</a:t>
            </a:r>
          </a:p>
        </p:txBody>
      </p:sp>
      <p:cxnSp>
        <p:nvCxnSpPr>
          <p:cNvPr id="838" name="Google Shape;838;p53"/>
          <p:cNvCxnSpPr/>
          <p:nvPr/>
        </p:nvCxnSpPr>
        <p:spPr>
          <a:xfrm rot="10800000" flipH="1">
            <a:off x="2828575" y="4400742"/>
            <a:ext cx="5494200" cy="16500"/>
          </a:xfrm>
          <a:prstGeom prst="straightConnector1">
            <a:avLst/>
          </a:prstGeom>
          <a:noFill/>
          <a:ln w="19050" cap="flat" cmpd="sng">
            <a:solidFill>
              <a:schemeClr val="dk1"/>
            </a:solidFill>
            <a:prstDash val="solid"/>
            <a:round/>
            <a:headEnd type="none" w="med" len="med"/>
            <a:tailEnd type="none" w="med" len="med"/>
          </a:ln>
        </p:spPr>
      </p:cxnSp>
      <p:grpSp>
        <p:nvGrpSpPr>
          <p:cNvPr id="839" name="Google Shape;839;p53"/>
          <p:cNvGrpSpPr/>
          <p:nvPr/>
        </p:nvGrpSpPr>
        <p:grpSpPr>
          <a:xfrm rot="-5400000">
            <a:off x="7593664" y="1799657"/>
            <a:ext cx="772605" cy="196301"/>
            <a:chOff x="2641350" y="846250"/>
            <a:chExt cx="413600" cy="105075"/>
          </a:xfrm>
        </p:grpSpPr>
        <p:sp>
          <p:nvSpPr>
            <p:cNvPr id="840" name="Google Shape;840;p5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53"/>
          <p:cNvGrpSpPr/>
          <p:nvPr/>
        </p:nvGrpSpPr>
        <p:grpSpPr>
          <a:xfrm rot="5400000">
            <a:off x="-847462" y="1804154"/>
            <a:ext cx="3397850" cy="187275"/>
            <a:chOff x="-3237675" y="-1132050"/>
            <a:chExt cx="3397850" cy="187275"/>
          </a:xfrm>
        </p:grpSpPr>
        <p:sp>
          <p:nvSpPr>
            <p:cNvPr id="845" name="Google Shape;845;p53"/>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54" name="Google Shape;854;p53"/>
          <p:cNvCxnSpPr/>
          <p:nvPr/>
        </p:nvCxnSpPr>
        <p:spPr>
          <a:xfrm rot="10800000">
            <a:off x="524900" y="-25"/>
            <a:ext cx="0" cy="36336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3"/>
          <p:cNvSpPr/>
          <p:nvPr/>
        </p:nvSpPr>
        <p:spPr>
          <a:xfrm>
            <a:off x="715100" y="271220"/>
            <a:ext cx="4107600" cy="460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3"/>
          <p:cNvSpPr txBox="1">
            <a:spLocks noGrp="1"/>
          </p:cNvSpPr>
          <p:nvPr>
            <p:ph type="title"/>
          </p:nvPr>
        </p:nvSpPr>
        <p:spPr>
          <a:xfrm>
            <a:off x="912361" y="409792"/>
            <a:ext cx="3675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Training the model</a:t>
            </a:r>
            <a:endParaRPr sz="3600" dirty="0"/>
          </a:p>
        </p:txBody>
      </p:sp>
      <p:grpSp>
        <p:nvGrpSpPr>
          <p:cNvPr id="485" name="Google Shape;485;p43"/>
          <p:cNvGrpSpPr/>
          <p:nvPr/>
        </p:nvGrpSpPr>
        <p:grpSpPr>
          <a:xfrm rot="10800000">
            <a:off x="-369277" y="3791021"/>
            <a:ext cx="2159530" cy="548628"/>
            <a:chOff x="2641350" y="846250"/>
            <a:chExt cx="413600" cy="105075"/>
          </a:xfrm>
        </p:grpSpPr>
        <p:sp>
          <p:nvSpPr>
            <p:cNvPr id="486" name="Google Shape;486;p4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43"/>
          <p:cNvSpPr txBox="1">
            <a:spLocks noGrp="1"/>
          </p:cNvSpPr>
          <p:nvPr>
            <p:ph type="body" idx="1"/>
          </p:nvPr>
        </p:nvSpPr>
        <p:spPr>
          <a:xfrm>
            <a:off x="930950" y="943655"/>
            <a:ext cx="3675900" cy="1314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The transformation of the classic Pac-Man game into an AI-enhanced, gesture-controlled gaming experience unfolded through a series of carefully planned stages during the implementation phase of this project. The process started with the generation of a machine learning model utilizing Google's Teachable Machine. Various hand gestures representing directions (up, down, left, right &amp; nothing) were captured in multiple positions and under different lighting conditions to train the model. Once trained, the model's performance was put to the test, testing its accuracy and real-time responsiveness to gestures</a:t>
            </a:r>
            <a:endParaRPr dirty="0"/>
          </a:p>
        </p:txBody>
      </p:sp>
      <p:sp>
        <p:nvSpPr>
          <p:cNvPr id="2" name="Rectangle 1">
            <a:extLst>
              <a:ext uri="{FF2B5EF4-FFF2-40B4-BE49-F238E27FC236}">
                <a16:creationId xmlns:a16="http://schemas.microsoft.com/office/drawing/2014/main" id="{C14892D7-8BE8-E09D-0425-D85D29908CE4}"/>
              </a:ext>
            </a:extLst>
          </p:cNvPr>
          <p:cNvSpPr/>
          <p:nvPr/>
        </p:nvSpPr>
        <p:spPr>
          <a:xfrm>
            <a:off x="5238427" y="-278969"/>
            <a:ext cx="3401878" cy="5556142"/>
          </a:xfrm>
          <a:prstGeom prst="rect">
            <a:avLst/>
          </a:prstGeom>
          <a:solidFill>
            <a:srgbClr val="E7E7E7"/>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MT"/>
          </a:p>
        </p:txBody>
      </p:sp>
      <p:pic>
        <p:nvPicPr>
          <p:cNvPr id="14" name="Picture 13" descr="A black and white logo&#10;&#10;Description automatically generated with low confidence">
            <a:extLst>
              <a:ext uri="{FF2B5EF4-FFF2-40B4-BE49-F238E27FC236}">
                <a16:creationId xmlns:a16="http://schemas.microsoft.com/office/drawing/2014/main" id="{D4DA9E49-87DF-306F-2CE2-9039AA3D85CC}"/>
              </a:ext>
            </a:extLst>
          </p:cNvPr>
          <p:cNvPicPr>
            <a:picLocks noChangeAspect="1"/>
          </p:cNvPicPr>
          <p:nvPr/>
        </p:nvPicPr>
        <p:blipFill>
          <a:blip r:embed="rId3"/>
          <a:stretch>
            <a:fillRect/>
          </a:stretch>
        </p:blipFill>
        <p:spPr>
          <a:xfrm>
            <a:off x="5494149" y="409792"/>
            <a:ext cx="1600208" cy="1229014"/>
          </a:xfrm>
          <a:prstGeom prst="rect">
            <a:avLst/>
          </a:prstGeom>
        </p:spPr>
      </p:pic>
      <p:pic>
        <p:nvPicPr>
          <p:cNvPr id="16" name="Picture 15" descr="A black and white cartoon&#10;&#10;Description automatically generated with low confidence">
            <a:extLst>
              <a:ext uri="{FF2B5EF4-FFF2-40B4-BE49-F238E27FC236}">
                <a16:creationId xmlns:a16="http://schemas.microsoft.com/office/drawing/2014/main" id="{7D181B9D-1274-5626-1DAD-C12A5DD0EA04}"/>
              </a:ext>
            </a:extLst>
          </p:cNvPr>
          <p:cNvPicPr>
            <a:picLocks noChangeAspect="1"/>
          </p:cNvPicPr>
          <p:nvPr/>
        </p:nvPicPr>
        <p:blipFill>
          <a:blip r:embed="rId4"/>
          <a:stretch>
            <a:fillRect/>
          </a:stretch>
        </p:blipFill>
        <p:spPr>
          <a:xfrm>
            <a:off x="6653470" y="438283"/>
            <a:ext cx="1801203" cy="1230698"/>
          </a:xfrm>
          <a:prstGeom prst="rect">
            <a:avLst/>
          </a:prstGeom>
        </p:spPr>
      </p:pic>
      <p:pic>
        <p:nvPicPr>
          <p:cNvPr id="18" name="Picture 17" descr="A black and white drawing of a person with a white head&#10;&#10;Description automatically generated with low confidence">
            <a:extLst>
              <a:ext uri="{FF2B5EF4-FFF2-40B4-BE49-F238E27FC236}">
                <a16:creationId xmlns:a16="http://schemas.microsoft.com/office/drawing/2014/main" id="{4BD93DE7-F6D6-912F-4BC0-C35482708E57}"/>
              </a:ext>
            </a:extLst>
          </p:cNvPr>
          <p:cNvPicPr>
            <a:picLocks noChangeAspect="1"/>
          </p:cNvPicPr>
          <p:nvPr/>
        </p:nvPicPr>
        <p:blipFill>
          <a:blip r:embed="rId5"/>
          <a:stretch>
            <a:fillRect/>
          </a:stretch>
        </p:blipFill>
        <p:spPr>
          <a:xfrm>
            <a:off x="5327292" y="1824159"/>
            <a:ext cx="1933921" cy="1481513"/>
          </a:xfrm>
          <a:prstGeom prst="rect">
            <a:avLst/>
          </a:prstGeom>
        </p:spPr>
      </p:pic>
      <p:pic>
        <p:nvPicPr>
          <p:cNvPr id="20" name="Picture 19" descr="A picture containing black, circle, light, shadow&#10;&#10;Description automatically generated">
            <a:extLst>
              <a:ext uri="{FF2B5EF4-FFF2-40B4-BE49-F238E27FC236}">
                <a16:creationId xmlns:a16="http://schemas.microsoft.com/office/drawing/2014/main" id="{3CA9590A-B855-5DE1-0D31-A6B0336D9F04}"/>
              </a:ext>
            </a:extLst>
          </p:cNvPr>
          <p:cNvPicPr>
            <a:picLocks noChangeAspect="1"/>
          </p:cNvPicPr>
          <p:nvPr/>
        </p:nvPicPr>
        <p:blipFill>
          <a:blip r:embed="rId6"/>
          <a:stretch>
            <a:fillRect/>
          </a:stretch>
        </p:blipFill>
        <p:spPr>
          <a:xfrm>
            <a:off x="6653470" y="1882099"/>
            <a:ext cx="1908148" cy="1385649"/>
          </a:xfrm>
          <a:prstGeom prst="rect">
            <a:avLst/>
          </a:prstGeom>
        </p:spPr>
      </p:pic>
      <p:pic>
        <p:nvPicPr>
          <p:cNvPr id="22" name="Picture 21" descr="A white circle on a black background&#10;&#10;Description automatically generated with low confidence">
            <a:extLst>
              <a:ext uri="{FF2B5EF4-FFF2-40B4-BE49-F238E27FC236}">
                <a16:creationId xmlns:a16="http://schemas.microsoft.com/office/drawing/2014/main" id="{F0E804AB-D009-FDE7-97F4-6AA6AC36DFFC}"/>
              </a:ext>
            </a:extLst>
          </p:cNvPr>
          <p:cNvPicPr>
            <a:picLocks noChangeAspect="1"/>
          </p:cNvPicPr>
          <p:nvPr/>
        </p:nvPicPr>
        <p:blipFill>
          <a:blip r:embed="rId7"/>
          <a:stretch>
            <a:fillRect/>
          </a:stretch>
        </p:blipFill>
        <p:spPr>
          <a:xfrm>
            <a:off x="5827040" y="3313421"/>
            <a:ext cx="2286646" cy="1506149"/>
          </a:xfrm>
          <a:prstGeom prst="rect">
            <a:avLst/>
          </a:prstGeom>
        </p:spPr>
      </p:pic>
      <p:sp>
        <p:nvSpPr>
          <p:cNvPr id="23" name="Google Shape;483;p43">
            <a:extLst>
              <a:ext uri="{FF2B5EF4-FFF2-40B4-BE49-F238E27FC236}">
                <a16:creationId xmlns:a16="http://schemas.microsoft.com/office/drawing/2014/main" id="{91973B81-797A-7200-F25F-9B6E47357142}"/>
              </a:ext>
            </a:extLst>
          </p:cNvPr>
          <p:cNvSpPr txBox="1">
            <a:spLocks/>
          </p:cNvSpPr>
          <p:nvPr/>
        </p:nvSpPr>
        <p:spPr>
          <a:xfrm>
            <a:off x="5933275" y="1353045"/>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400" b="1" dirty="0">
                <a:solidFill>
                  <a:srgbClr val="5C64B8"/>
                </a:solidFill>
              </a:rPr>
              <a:t>up</a:t>
            </a:r>
            <a:endParaRPr lang="en-GB" sz="3600" b="1" dirty="0">
              <a:solidFill>
                <a:srgbClr val="5C64B8"/>
              </a:solidFill>
            </a:endParaRPr>
          </a:p>
        </p:txBody>
      </p:sp>
      <p:sp>
        <p:nvSpPr>
          <p:cNvPr id="24" name="Google Shape;483;p43">
            <a:extLst>
              <a:ext uri="{FF2B5EF4-FFF2-40B4-BE49-F238E27FC236}">
                <a16:creationId xmlns:a16="http://schemas.microsoft.com/office/drawing/2014/main" id="{E97F1937-2485-DE93-BBAB-1203DD509B9C}"/>
              </a:ext>
            </a:extLst>
          </p:cNvPr>
          <p:cNvSpPr txBox="1">
            <a:spLocks/>
          </p:cNvSpPr>
          <p:nvPr/>
        </p:nvSpPr>
        <p:spPr>
          <a:xfrm>
            <a:off x="7286790" y="1350855"/>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400" b="1" dirty="0">
                <a:solidFill>
                  <a:srgbClr val="5C64B8"/>
                </a:solidFill>
              </a:rPr>
              <a:t>down</a:t>
            </a:r>
            <a:endParaRPr lang="en-GB" sz="3600" b="1" dirty="0">
              <a:solidFill>
                <a:srgbClr val="5C64B8"/>
              </a:solidFill>
            </a:endParaRPr>
          </a:p>
        </p:txBody>
      </p:sp>
      <p:sp>
        <p:nvSpPr>
          <p:cNvPr id="25" name="Google Shape;483;p43">
            <a:extLst>
              <a:ext uri="{FF2B5EF4-FFF2-40B4-BE49-F238E27FC236}">
                <a16:creationId xmlns:a16="http://schemas.microsoft.com/office/drawing/2014/main" id="{AABFFF86-B0C3-4136-540D-6F263F314F15}"/>
              </a:ext>
            </a:extLst>
          </p:cNvPr>
          <p:cNvSpPr txBox="1">
            <a:spLocks/>
          </p:cNvSpPr>
          <p:nvPr/>
        </p:nvSpPr>
        <p:spPr>
          <a:xfrm>
            <a:off x="5942621" y="2946173"/>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400" b="1" dirty="0">
                <a:solidFill>
                  <a:srgbClr val="5C64B8"/>
                </a:solidFill>
              </a:rPr>
              <a:t>left</a:t>
            </a:r>
            <a:endParaRPr lang="en-GB" sz="3600" b="1" dirty="0">
              <a:solidFill>
                <a:srgbClr val="5C64B8"/>
              </a:solidFill>
            </a:endParaRPr>
          </a:p>
        </p:txBody>
      </p:sp>
      <p:sp>
        <p:nvSpPr>
          <p:cNvPr id="26" name="Google Shape;483;p43">
            <a:extLst>
              <a:ext uri="{FF2B5EF4-FFF2-40B4-BE49-F238E27FC236}">
                <a16:creationId xmlns:a16="http://schemas.microsoft.com/office/drawing/2014/main" id="{9F062962-2F55-7B30-7EBD-CF038D813DF0}"/>
              </a:ext>
            </a:extLst>
          </p:cNvPr>
          <p:cNvSpPr txBox="1">
            <a:spLocks/>
          </p:cNvSpPr>
          <p:nvPr/>
        </p:nvSpPr>
        <p:spPr>
          <a:xfrm>
            <a:off x="7296136" y="2959166"/>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400" b="1" dirty="0">
                <a:solidFill>
                  <a:srgbClr val="5C64B8"/>
                </a:solidFill>
              </a:rPr>
              <a:t>right</a:t>
            </a:r>
            <a:endParaRPr lang="en-GB" sz="3600" b="1" dirty="0">
              <a:solidFill>
                <a:srgbClr val="5C64B8"/>
              </a:solidFill>
            </a:endParaRPr>
          </a:p>
        </p:txBody>
      </p:sp>
      <p:sp>
        <p:nvSpPr>
          <p:cNvPr id="27" name="Google Shape;483;p43">
            <a:extLst>
              <a:ext uri="{FF2B5EF4-FFF2-40B4-BE49-F238E27FC236}">
                <a16:creationId xmlns:a16="http://schemas.microsoft.com/office/drawing/2014/main" id="{162F1B91-4963-31A3-BD54-C0A9D057F97F}"/>
              </a:ext>
            </a:extLst>
          </p:cNvPr>
          <p:cNvSpPr txBox="1">
            <a:spLocks/>
          </p:cNvSpPr>
          <p:nvPr/>
        </p:nvSpPr>
        <p:spPr>
          <a:xfrm>
            <a:off x="6401103" y="4451465"/>
            <a:ext cx="1305425"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400" b="1" dirty="0">
                <a:solidFill>
                  <a:srgbClr val="5C64B8"/>
                </a:solidFill>
              </a:rPr>
              <a:t>nothing</a:t>
            </a:r>
            <a:endParaRPr lang="en-GB" sz="3600" b="1" dirty="0">
              <a:solidFill>
                <a:srgbClr val="5C64B8"/>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9"/>
          <p:cNvSpPr txBox="1">
            <a:spLocks noGrp="1"/>
          </p:cNvSpPr>
          <p:nvPr>
            <p:ph type="title"/>
          </p:nvPr>
        </p:nvSpPr>
        <p:spPr>
          <a:xfrm>
            <a:off x="720000" y="274128"/>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Integrating the model</a:t>
            </a:r>
            <a:endParaRPr sz="4400" dirty="0"/>
          </a:p>
        </p:txBody>
      </p:sp>
      <p:sp>
        <p:nvSpPr>
          <p:cNvPr id="397" name="Google Shape;397;p39"/>
          <p:cNvSpPr txBox="1">
            <a:spLocks noGrp="1"/>
          </p:cNvSpPr>
          <p:nvPr>
            <p:ph type="subTitle" idx="1"/>
          </p:nvPr>
        </p:nvSpPr>
        <p:spPr>
          <a:xfrm>
            <a:off x="918600" y="1156990"/>
            <a:ext cx="7306800" cy="2694338"/>
          </a:xfrm>
          <a:prstGeom prst="rect">
            <a:avLst/>
          </a:prstGeom>
        </p:spPr>
        <p:txBody>
          <a:bodyPr spcFirstLastPara="1" wrap="square" lIns="91425" tIns="91425" rIns="91425" bIns="91425" anchor="t" anchorCtr="0">
            <a:noAutofit/>
          </a:bodyPr>
          <a:lstStyle/>
          <a:p>
            <a:pPr marL="171450" lvl="0" indent="-171450" algn="just" rtl="0">
              <a:spcBef>
                <a:spcPts val="0"/>
              </a:spcBef>
              <a:spcAft>
                <a:spcPts val="0"/>
              </a:spcAft>
              <a:buClr>
                <a:schemeClr val="hlink"/>
              </a:buClr>
              <a:buSzPts val="1100"/>
              <a:buBlip>
                <a:blip r:embed="rId3">
                  <a:extLst>
                    <a:ext uri="{96DAC541-7B7A-43D3-8B79-37D633B846F1}">
                      <asvg:svgBlip xmlns:asvg="http://schemas.microsoft.com/office/drawing/2016/SVG/main" r:embed="rId4"/>
                    </a:ext>
                  </a:extLst>
                </a:blip>
              </a:buBlip>
            </a:pPr>
            <a:r>
              <a:rPr lang="en-GB" dirty="0">
                <a:solidFill>
                  <a:schemeClr val="accent2"/>
                </a:solidFill>
              </a:rPr>
              <a:t>Using the p5.js JavaScript library, an interactive canvas was created to host the game elements. This library provided a suite of tools necessary to create the game environment, animate game characters, and facilitate real-time interactivity.</a:t>
            </a:r>
          </a:p>
          <a:p>
            <a:pPr marL="171450" lvl="0" indent="-171450" algn="just" rtl="0">
              <a:spcBef>
                <a:spcPts val="0"/>
              </a:spcBef>
              <a:spcAft>
                <a:spcPts val="0"/>
              </a:spcAft>
              <a:buClr>
                <a:schemeClr val="hlink"/>
              </a:buClr>
              <a:buSzPts val="1100"/>
              <a:buBlip>
                <a:blip r:embed="rId3">
                  <a:extLst>
                    <a:ext uri="{96DAC541-7B7A-43D3-8B79-37D633B846F1}">
                      <asvg:svgBlip xmlns:asvg="http://schemas.microsoft.com/office/drawing/2016/SVG/main" r:embed="rId4"/>
                    </a:ext>
                  </a:extLst>
                </a:blip>
              </a:buBlip>
            </a:pPr>
            <a:endParaRPr lang="en-GB" dirty="0">
              <a:solidFill>
                <a:schemeClr val="accent2"/>
              </a:solidFill>
            </a:endParaRPr>
          </a:p>
          <a:p>
            <a:pPr marL="171450" lvl="0" indent="-171450" algn="just" rtl="0">
              <a:spcBef>
                <a:spcPts val="0"/>
              </a:spcBef>
              <a:spcAft>
                <a:spcPts val="0"/>
              </a:spcAft>
              <a:buClr>
                <a:schemeClr val="hlink"/>
              </a:buClr>
              <a:buSzPts val="1100"/>
              <a:buBlip>
                <a:blip r:embed="rId3">
                  <a:extLst>
                    <a:ext uri="{96DAC541-7B7A-43D3-8B79-37D633B846F1}">
                      <asvg:svgBlip xmlns:asvg="http://schemas.microsoft.com/office/drawing/2016/SVG/main" r:embed="rId4"/>
                    </a:ext>
                  </a:extLst>
                </a:blip>
              </a:buBlip>
            </a:pPr>
            <a:r>
              <a:rPr lang="en-GB" dirty="0">
                <a:solidFill>
                  <a:schemeClr val="accent2"/>
                </a:solidFill>
              </a:rPr>
              <a:t>The next crucial step was to integrate the trained AI model. To achieve this, a real-time feed from the user's webcam was implemented on the game screen. The captured hand gestures were then continuously fed into the AI model, and in return, the model provided a classified output corresponding to each specific gesture. This classified output was used to control the movement of Pac-Man on the game canvas.</a:t>
            </a:r>
          </a:p>
          <a:p>
            <a:pPr marL="171450" lvl="0" indent="-171450" algn="just" rtl="0">
              <a:spcBef>
                <a:spcPts val="0"/>
              </a:spcBef>
              <a:spcAft>
                <a:spcPts val="0"/>
              </a:spcAft>
              <a:buClr>
                <a:schemeClr val="hlink"/>
              </a:buClr>
              <a:buSzPts val="1100"/>
              <a:buBlip>
                <a:blip r:embed="rId3">
                  <a:extLst>
                    <a:ext uri="{96DAC541-7B7A-43D3-8B79-37D633B846F1}">
                      <asvg:svgBlip xmlns:asvg="http://schemas.microsoft.com/office/drawing/2016/SVG/main" r:embed="rId4"/>
                    </a:ext>
                  </a:extLst>
                </a:blip>
              </a:buBlip>
            </a:pPr>
            <a:endParaRPr lang="en-GB" dirty="0">
              <a:solidFill>
                <a:schemeClr val="accent2"/>
              </a:solidFill>
            </a:endParaRPr>
          </a:p>
          <a:p>
            <a:pPr marL="171450" lvl="0" indent="-171450" algn="just" rtl="0">
              <a:spcBef>
                <a:spcPts val="0"/>
              </a:spcBef>
              <a:spcAft>
                <a:spcPts val="0"/>
              </a:spcAft>
              <a:buClr>
                <a:schemeClr val="hlink"/>
              </a:buClr>
              <a:buSzPts val="1100"/>
              <a:buBlip>
                <a:blip r:embed="rId3">
                  <a:extLst>
                    <a:ext uri="{96DAC541-7B7A-43D3-8B79-37D633B846F1}">
                      <asvg:svgBlip xmlns:asvg="http://schemas.microsoft.com/office/drawing/2016/SVG/main" r:embed="rId4"/>
                    </a:ext>
                  </a:extLst>
                </a:blip>
              </a:buBlip>
            </a:pPr>
            <a:r>
              <a:rPr lang="en-GB" dirty="0">
                <a:solidFill>
                  <a:schemeClr val="accent2"/>
                </a:solidFill>
              </a:rPr>
              <a:t>To enhance user experience dynamic hand gesture images are displayed to the left, changing in sync with the player's movements. This real-time visual feedback gives players an understanding of the gesture being recognized by the AI, hence providing an intuitive and interactive gaming experience.</a:t>
            </a:r>
            <a:endParaRPr dirty="0">
              <a:solidFill>
                <a:schemeClr val="accent2"/>
              </a:solidFill>
            </a:endParaRPr>
          </a:p>
        </p:txBody>
      </p:sp>
      <p:grpSp>
        <p:nvGrpSpPr>
          <p:cNvPr id="398" name="Google Shape;398;p39"/>
          <p:cNvGrpSpPr/>
          <p:nvPr/>
        </p:nvGrpSpPr>
        <p:grpSpPr>
          <a:xfrm>
            <a:off x="8026698" y="4713214"/>
            <a:ext cx="781084" cy="198455"/>
            <a:chOff x="2641350" y="846250"/>
            <a:chExt cx="413600" cy="105075"/>
          </a:xfrm>
        </p:grpSpPr>
        <p:sp>
          <p:nvSpPr>
            <p:cNvPr id="399" name="Google Shape;399;p39"/>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9"/>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roup 16">
            <a:extLst>
              <a:ext uri="{FF2B5EF4-FFF2-40B4-BE49-F238E27FC236}">
                <a16:creationId xmlns:a16="http://schemas.microsoft.com/office/drawing/2014/main" id="{639A12D7-4D80-02E6-FD3C-B4AF3C577E97}"/>
              </a:ext>
            </a:extLst>
          </p:cNvPr>
          <p:cNvGrpSpPr/>
          <p:nvPr/>
        </p:nvGrpSpPr>
        <p:grpSpPr>
          <a:xfrm>
            <a:off x="1668433" y="3853869"/>
            <a:ext cx="5732010" cy="1265250"/>
            <a:chOff x="1714927" y="3985602"/>
            <a:chExt cx="5732010" cy="1265250"/>
          </a:xfrm>
        </p:grpSpPr>
        <p:pic>
          <p:nvPicPr>
            <p:cNvPr id="3" name="Picture 2" descr="A hand cursor on a black background&#10;&#10;Description automatically generated with medium confidence">
              <a:extLst>
                <a:ext uri="{FF2B5EF4-FFF2-40B4-BE49-F238E27FC236}">
                  <a16:creationId xmlns:a16="http://schemas.microsoft.com/office/drawing/2014/main" id="{58307795-95C7-8D63-3D93-B2AC119C80DE}"/>
                </a:ext>
              </a:extLst>
            </p:cNvPr>
            <p:cNvPicPr>
              <a:picLocks noChangeAspect="1"/>
            </p:cNvPicPr>
            <p:nvPr/>
          </p:nvPicPr>
          <p:blipFill>
            <a:blip r:embed="rId5"/>
            <a:stretch>
              <a:fillRect/>
            </a:stretch>
          </p:blipFill>
          <p:spPr>
            <a:xfrm>
              <a:off x="1714927" y="3986510"/>
              <a:ext cx="812692" cy="812692"/>
            </a:xfrm>
            <a:prstGeom prst="rect">
              <a:avLst/>
            </a:prstGeom>
          </p:spPr>
        </p:pic>
        <p:pic>
          <p:nvPicPr>
            <p:cNvPr id="5" name="Picture 4" descr="A hand cursor on a black background&#10;&#10;Description automatically generated">
              <a:extLst>
                <a:ext uri="{FF2B5EF4-FFF2-40B4-BE49-F238E27FC236}">
                  <a16:creationId xmlns:a16="http://schemas.microsoft.com/office/drawing/2014/main" id="{6E65B039-E1A2-C500-A5D7-88BE2D10CB5A}"/>
                </a:ext>
              </a:extLst>
            </p:cNvPr>
            <p:cNvPicPr>
              <a:picLocks noChangeAspect="1"/>
            </p:cNvPicPr>
            <p:nvPr/>
          </p:nvPicPr>
          <p:blipFill>
            <a:blip r:embed="rId6"/>
            <a:stretch>
              <a:fillRect/>
            </a:stretch>
          </p:blipFill>
          <p:spPr>
            <a:xfrm>
              <a:off x="2964910" y="4063253"/>
              <a:ext cx="813600" cy="813600"/>
            </a:xfrm>
            <a:prstGeom prst="rect">
              <a:avLst/>
            </a:prstGeom>
          </p:spPr>
        </p:pic>
        <p:pic>
          <p:nvPicPr>
            <p:cNvPr id="7" name="Picture 6" descr="A hand cursor on a black background&#10;&#10;Description automatically generated with medium confidence">
              <a:extLst>
                <a:ext uri="{FF2B5EF4-FFF2-40B4-BE49-F238E27FC236}">
                  <a16:creationId xmlns:a16="http://schemas.microsoft.com/office/drawing/2014/main" id="{5320C302-4E6F-7227-E7B1-BAFB5E3B299E}"/>
                </a:ext>
              </a:extLst>
            </p:cNvPr>
            <p:cNvPicPr>
              <a:picLocks noChangeAspect="1"/>
            </p:cNvPicPr>
            <p:nvPr/>
          </p:nvPicPr>
          <p:blipFill>
            <a:blip r:embed="rId7"/>
            <a:stretch>
              <a:fillRect/>
            </a:stretch>
          </p:blipFill>
          <p:spPr>
            <a:xfrm>
              <a:off x="4178916" y="4063253"/>
              <a:ext cx="813600" cy="813600"/>
            </a:xfrm>
            <a:prstGeom prst="rect">
              <a:avLst/>
            </a:prstGeom>
          </p:spPr>
        </p:pic>
        <p:pic>
          <p:nvPicPr>
            <p:cNvPr id="9" name="Picture 8" descr="A hand pointing at something&#10;&#10;Description automatically generated with low confidence">
              <a:extLst>
                <a:ext uri="{FF2B5EF4-FFF2-40B4-BE49-F238E27FC236}">
                  <a16:creationId xmlns:a16="http://schemas.microsoft.com/office/drawing/2014/main" id="{93D92179-18DF-281E-B038-6147A0D7A17F}"/>
                </a:ext>
              </a:extLst>
            </p:cNvPr>
            <p:cNvPicPr>
              <a:picLocks noChangeAspect="1"/>
            </p:cNvPicPr>
            <p:nvPr/>
          </p:nvPicPr>
          <p:blipFill>
            <a:blip r:embed="rId8"/>
            <a:stretch>
              <a:fillRect/>
            </a:stretch>
          </p:blipFill>
          <p:spPr>
            <a:xfrm>
              <a:off x="5392923" y="3985602"/>
              <a:ext cx="813600" cy="813600"/>
            </a:xfrm>
            <a:prstGeom prst="rect">
              <a:avLst/>
            </a:prstGeom>
          </p:spPr>
        </p:pic>
        <p:pic>
          <p:nvPicPr>
            <p:cNvPr id="11" name="Picture 10" descr="A picture containing symbol, graphics, design&#10;&#10;Description automatically generated">
              <a:extLst>
                <a:ext uri="{FF2B5EF4-FFF2-40B4-BE49-F238E27FC236}">
                  <a16:creationId xmlns:a16="http://schemas.microsoft.com/office/drawing/2014/main" id="{27A663D9-573E-B08B-80DB-AC00570370EA}"/>
                </a:ext>
              </a:extLst>
            </p:cNvPr>
            <p:cNvPicPr>
              <a:picLocks noChangeAspect="1"/>
            </p:cNvPicPr>
            <p:nvPr/>
          </p:nvPicPr>
          <p:blipFill>
            <a:blip r:embed="rId9"/>
            <a:stretch>
              <a:fillRect/>
            </a:stretch>
          </p:blipFill>
          <p:spPr>
            <a:xfrm>
              <a:off x="6790355" y="4063253"/>
              <a:ext cx="416356" cy="531165"/>
            </a:xfrm>
            <a:prstGeom prst="rect">
              <a:avLst/>
            </a:prstGeom>
          </p:spPr>
        </p:pic>
        <p:sp>
          <p:nvSpPr>
            <p:cNvPr id="12" name="Google Shape;483;p43">
              <a:extLst>
                <a:ext uri="{FF2B5EF4-FFF2-40B4-BE49-F238E27FC236}">
                  <a16:creationId xmlns:a16="http://schemas.microsoft.com/office/drawing/2014/main" id="{3CE82F44-F70B-9BAC-8313-AB37A7DFD636}"/>
                </a:ext>
              </a:extLst>
            </p:cNvPr>
            <p:cNvSpPr txBox="1">
              <a:spLocks/>
            </p:cNvSpPr>
            <p:nvPr/>
          </p:nvSpPr>
          <p:spPr>
            <a:xfrm>
              <a:off x="1805665" y="4560917"/>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000" b="1" dirty="0">
                  <a:solidFill>
                    <a:srgbClr val="5C64B8"/>
                  </a:solidFill>
                </a:rPr>
                <a:t>up</a:t>
              </a:r>
              <a:endParaRPr lang="en-GB" sz="3600" b="1" dirty="0">
                <a:solidFill>
                  <a:srgbClr val="5C64B8"/>
                </a:solidFill>
              </a:endParaRPr>
            </a:p>
          </p:txBody>
        </p:sp>
        <p:sp>
          <p:nvSpPr>
            <p:cNvPr id="13" name="Google Shape;483;p43">
              <a:extLst>
                <a:ext uri="{FF2B5EF4-FFF2-40B4-BE49-F238E27FC236}">
                  <a16:creationId xmlns:a16="http://schemas.microsoft.com/office/drawing/2014/main" id="{C773A9D4-62AF-0CAD-E3BA-6CD9CD0DAB56}"/>
                </a:ext>
              </a:extLst>
            </p:cNvPr>
            <p:cNvSpPr txBox="1">
              <a:spLocks/>
            </p:cNvSpPr>
            <p:nvPr/>
          </p:nvSpPr>
          <p:spPr>
            <a:xfrm>
              <a:off x="3017497" y="4572486"/>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000" b="1" dirty="0">
                  <a:solidFill>
                    <a:srgbClr val="5C64B8"/>
                  </a:solidFill>
                </a:rPr>
                <a:t>down</a:t>
              </a:r>
              <a:endParaRPr lang="en-GB" sz="3600" b="1" dirty="0">
                <a:solidFill>
                  <a:srgbClr val="5C64B8"/>
                </a:solidFill>
              </a:endParaRPr>
            </a:p>
          </p:txBody>
        </p:sp>
        <p:sp>
          <p:nvSpPr>
            <p:cNvPr id="14" name="Google Shape;483;p43">
              <a:extLst>
                <a:ext uri="{FF2B5EF4-FFF2-40B4-BE49-F238E27FC236}">
                  <a16:creationId xmlns:a16="http://schemas.microsoft.com/office/drawing/2014/main" id="{73978EA1-F873-94D5-3482-9E7A756CE32F}"/>
                </a:ext>
              </a:extLst>
            </p:cNvPr>
            <p:cNvSpPr txBox="1">
              <a:spLocks/>
            </p:cNvSpPr>
            <p:nvPr/>
          </p:nvSpPr>
          <p:spPr>
            <a:xfrm>
              <a:off x="4253407" y="4560917"/>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000" b="1" dirty="0">
                  <a:solidFill>
                    <a:srgbClr val="5C64B8"/>
                  </a:solidFill>
                </a:rPr>
                <a:t>left</a:t>
              </a:r>
              <a:endParaRPr lang="en-GB" sz="3600" b="1" dirty="0">
                <a:solidFill>
                  <a:srgbClr val="5C64B8"/>
                </a:solidFill>
              </a:endParaRPr>
            </a:p>
          </p:txBody>
        </p:sp>
        <p:sp>
          <p:nvSpPr>
            <p:cNvPr id="15" name="Google Shape;483;p43">
              <a:extLst>
                <a:ext uri="{FF2B5EF4-FFF2-40B4-BE49-F238E27FC236}">
                  <a16:creationId xmlns:a16="http://schemas.microsoft.com/office/drawing/2014/main" id="{ABA00FFD-EEF6-CA74-9237-02CFCA091394}"/>
                </a:ext>
              </a:extLst>
            </p:cNvPr>
            <p:cNvSpPr txBox="1">
              <a:spLocks/>
            </p:cNvSpPr>
            <p:nvPr/>
          </p:nvSpPr>
          <p:spPr>
            <a:xfrm>
              <a:off x="5410393" y="4572486"/>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000" b="1" dirty="0">
                  <a:solidFill>
                    <a:srgbClr val="5C64B8"/>
                  </a:solidFill>
                </a:rPr>
                <a:t>right</a:t>
              </a:r>
              <a:endParaRPr lang="en-GB" sz="3600" b="1" dirty="0">
                <a:solidFill>
                  <a:srgbClr val="5C64B8"/>
                </a:solidFill>
              </a:endParaRPr>
            </a:p>
          </p:txBody>
        </p:sp>
        <p:sp>
          <p:nvSpPr>
            <p:cNvPr id="16" name="Google Shape;483;p43">
              <a:extLst>
                <a:ext uri="{FF2B5EF4-FFF2-40B4-BE49-F238E27FC236}">
                  <a16:creationId xmlns:a16="http://schemas.microsoft.com/office/drawing/2014/main" id="{7EDB949D-4033-639C-B60D-F8EDB6A0E6FB}"/>
                </a:ext>
              </a:extLst>
            </p:cNvPr>
            <p:cNvSpPr txBox="1">
              <a:spLocks/>
            </p:cNvSpPr>
            <p:nvPr/>
          </p:nvSpPr>
          <p:spPr>
            <a:xfrm>
              <a:off x="6528205" y="4560917"/>
              <a:ext cx="918732"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000" b="1" dirty="0">
                  <a:solidFill>
                    <a:srgbClr val="5C64B8"/>
                  </a:solidFill>
                </a:rPr>
                <a:t>nothing</a:t>
              </a:r>
              <a:endParaRPr lang="en-GB" sz="3600" b="1" dirty="0">
                <a:solidFill>
                  <a:srgbClr val="5C64B8"/>
                </a:solidFill>
              </a:endParaRPr>
            </a:p>
          </p:txBody>
        </p:sp>
      </p:grpSp>
    </p:spTree>
    <p:extLst>
      <p:ext uri="{BB962C8B-B14F-4D97-AF65-F5344CB8AC3E}">
        <p14:creationId xmlns:p14="http://schemas.microsoft.com/office/powerpoint/2010/main" val="2200869881"/>
      </p:ext>
    </p:extLst>
  </p:cSld>
  <p:clrMapOvr>
    <a:masterClrMapping/>
  </p:clrMapOvr>
</p:sld>
</file>

<file path=ppt/theme/theme1.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1062</Words>
  <Application>Microsoft Office PowerPoint</Application>
  <PresentationFormat>On-screen Show (16:9)</PresentationFormat>
  <Paragraphs>117</Paragraphs>
  <Slides>27</Slides>
  <Notes>27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27</vt:i4>
      </vt:variant>
    </vt:vector>
  </HeadingPairs>
  <TitlesOfParts>
    <vt:vector size="36" baseType="lpstr">
      <vt:lpstr>Bahnschrift SemiBold</vt:lpstr>
      <vt:lpstr>Nunito</vt:lpstr>
      <vt:lpstr>Bebas Neue</vt:lpstr>
      <vt:lpstr>Raleway Medium</vt:lpstr>
      <vt:lpstr>Arial</vt:lpstr>
      <vt:lpstr>Proxima Nova</vt:lpstr>
      <vt:lpstr>Raleway</vt:lpstr>
      <vt:lpstr>Artificial Intelligence (AI) Startup Business Plan by Slidesgo</vt:lpstr>
      <vt:lpstr>Slidesgo Final Pages</vt:lpstr>
      <vt:lpstr>Playing games via gestures</vt:lpstr>
      <vt:lpstr>Introduction</vt:lpstr>
      <vt:lpstr>Introduction</vt:lpstr>
      <vt:lpstr>Introduction</vt:lpstr>
      <vt:lpstr>Tools used</vt:lpstr>
      <vt:lpstr>PowerPoint Presentation</vt:lpstr>
      <vt:lpstr>Implementation</vt:lpstr>
      <vt:lpstr>Training the model</vt:lpstr>
      <vt:lpstr>Integrating the model</vt:lpstr>
      <vt:lpstr>Buliding the WEB APPLICATION</vt:lpstr>
      <vt:lpstr>Challenges Faced</vt:lpstr>
      <vt:lpstr>Challenges Faced</vt:lpstr>
      <vt:lpstr>Results and Evaluation</vt:lpstr>
      <vt:lpstr>Menu page</vt:lpstr>
      <vt:lpstr>instructions page</vt:lpstr>
      <vt:lpstr>Game page</vt:lpstr>
      <vt:lpstr>Video gameplay</vt:lpstr>
      <vt:lpstr>conclusion</vt:lpstr>
      <vt:lpstr>What was learnt</vt:lpstr>
      <vt:lpstr>conclusion</vt:lpstr>
      <vt:lpstr>Thank you!</vt:lpstr>
      <vt:lpstr>Fonts &amp; colors used</vt:lpstr>
      <vt:lpstr>Educational Icons</vt:lpstr>
      <vt:lpstr>Business Icons</vt:lpstr>
      <vt:lpstr>Help &amp; Support Icons</vt:lpstr>
      <vt:lpstr>Creative Process Icons</vt:lpstr>
      <vt:lpstr>SEO &amp; Marketing Icons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Playing games via gestures</dc:title>
  <cp:lastModifiedBy>Mark Dingli</cp:lastModifiedBy>
  <cp:revision>125</cp:revision>
  <dcterms:modified xsi:type="dcterms:W3CDTF">2023-06-09T15:44:21Z</dcterms:modified>
</cp:coreProperties>
</file>